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o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6" name="Segnaposto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0125-6D6A-42DE-9182-129262DB7DCE}" type="datetimeFigureOut">
              <a:rPr lang="it-IT" smtClean="0"/>
              <a:t>02/08/2021</a:t>
            </a:fld>
            <a:endParaRPr lang="it-IT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ABB3F15-C0DF-40B4-9D3A-08DA5E067E6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0125-6D6A-42DE-9182-129262DB7DCE}" type="datetimeFigureOut">
              <a:rPr lang="it-IT" smtClean="0"/>
              <a:t>02/08/2021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B3F15-C0DF-40B4-9D3A-08DA5E067E6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0125-6D6A-42DE-9182-129262DB7DCE}" type="datetimeFigureOut">
              <a:rPr lang="it-IT" smtClean="0"/>
              <a:t>02/08/2021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B3F15-C0DF-40B4-9D3A-08DA5E067E6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7" name="Segnaposto contenut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0125-6D6A-42DE-9182-129262DB7DCE}" type="datetimeFigureOut">
              <a:rPr lang="it-IT" smtClean="0"/>
              <a:t>02/08/2021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ABB3F15-C0DF-40B4-9D3A-08DA5E067E6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0125-6D6A-42DE-9182-129262DB7DCE}" type="datetimeFigureOut">
              <a:rPr lang="it-IT" smtClean="0"/>
              <a:t>02/08/2021</a:t>
            </a:fld>
            <a:endParaRPr lang="it-IT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B3F15-C0DF-40B4-9D3A-08DA5E067E62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0125-6D6A-42DE-9182-129262DB7DCE}" type="datetimeFigureOut">
              <a:rPr lang="it-IT" smtClean="0"/>
              <a:t>02/08/2021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B3F15-C0DF-40B4-9D3A-08DA5E067E6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5" name="Segnaposto tes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8" name="Segnaposto contenut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0125-6D6A-42DE-9182-129262DB7DCE}" type="datetimeFigureOut">
              <a:rPr lang="it-IT" smtClean="0"/>
              <a:t>02/08/2021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ABB3F15-C0DF-40B4-9D3A-08DA5E067E62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0125-6D6A-42DE-9182-129262DB7DCE}" type="datetimeFigureOut">
              <a:rPr lang="it-IT" smtClean="0"/>
              <a:t>02/08/2021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B3F15-C0DF-40B4-9D3A-08DA5E067E6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0125-6D6A-42DE-9182-129262DB7DCE}" type="datetimeFigureOut">
              <a:rPr lang="it-IT" smtClean="0"/>
              <a:t>02/08/2021</a:t>
            </a:fld>
            <a:endParaRPr lang="it-IT"/>
          </a:p>
        </p:txBody>
      </p:sp>
      <p:sp>
        <p:nvSpPr>
          <p:cNvPr id="24" name="Segnaposto piè di pagin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B3F15-C0DF-40B4-9D3A-08DA5E067E6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o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0125-6D6A-42DE-9182-129262DB7DCE}" type="datetimeFigureOut">
              <a:rPr lang="it-IT" smtClean="0"/>
              <a:t>02/08/2021</a:t>
            </a:fld>
            <a:endParaRPr lang="it-IT"/>
          </a:p>
        </p:txBody>
      </p:sp>
      <p:sp>
        <p:nvSpPr>
          <p:cNvPr id="29" name="Segnaposto piè di pagin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B3F15-C0DF-40B4-9D3A-08DA5E067E6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immagin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0125-6D6A-42DE-9182-129262DB7DCE}" type="datetimeFigureOut">
              <a:rPr lang="it-IT" smtClean="0"/>
              <a:t>02/08/2021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B3F15-C0DF-40B4-9D3A-08DA5E067E62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E250125-6D6A-42DE-9182-129262DB7DCE}" type="datetimeFigureOut">
              <a:rPr lang="it-IT" smtClean="0"/>
              <a:t>02/08/2021</a:t>
            </a:fld>
            <a:endParaRPr lang="it-IT"/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ABB3F15-C0DF-40B4-9D3A-08DA5E067E62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tito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unno\Desktop\Ilaria Aloia\Immagini-Giornata-della-sicurezza-in-rete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356992"/>
            <a:ext cx="4410075" cy="286891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CasellaDiTesto 6"/>
          <p:cNvSpPr txBox="1"/>
          <p:nvPr/>
        </p:nvSpPr>
        <p:spPr>
          <a:xfrm>
            <a:off x="107504" y="476672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/>
              <a:t>Perrone</a:t>
            </a:r>
            <a:r>
              <a:rPr lang="it-IT" b="1" dirty="0" smtClean="0"/>
              <a:t> Luca </a:t>
            </a:r>
            <a:r>
              <a:rPr lang="it-IT" b="1" dirty="0" err="1" smtClean="0"/>
              <a:t>–Aloia</a:t>
            </a:r>
            <a:r>
              <a:rPr lang="it-IT" b="1" dirty="0" smtClean="0"/>
              <a:t> Ilaria</a:t>
            </a:r>
          </a:p>
          <a:p>
            <a:r>
              <a:rPr lang="it-IT" b="1" dirty="0" smtClean="0"/>
              <a:t>Scuola Media </a:t>
            </a:r>
            <a:r>
              <a:rPr lang="it-IT" b="1" dirty="0" err="1" smtClean="0"/>
              <a:t>Fagnano</a:t>
            </a:r>
            <a:r>
              <a:rPr lang="it-IT" b="1" dirty="0" smtClean="0"/>
              <a:t> Centro</a:t>
            </a:r>
          </a:p>
          <a:p>
            <a:r>
              <a:rPr lang="it-IT" b="1" dirty="0" smtClean="0"/>
              <a:t>Istituto Comprensivo </a:t>
            </a:r>
            <a:r>
              <a:rPr lang="it-IT" b="1" dirty="0" err="1" smtClean="0"/>
              <a:t>Fagnano-Mongrassano</a:t>
            </a:r>
            <a:endParaRPr lang="it-IT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355976" y="1844824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Docente Esperto</a:t>
            </a:r>
          </a:p>
          <a:p>
            <a:r>
              <a:rPr lang="it-IT" dirty="0" err="1" smtClean="0"/>
              <a:t>Prof.Gennaro</a:t>
            </a:r>
            <a:r>
              <a:rPr lang="it-IT" dirty="0" smtClean="0"/>
              <a:t> </a:t>
            </a:r>
            <a:r>
              <a:rPr lang="it-IT" dirty="0" err="1" smtClean="0"/>
              <a:t>Sinimarco</a:t>
            </a:r>
            <a:endParaRPr lang="it-IT" dirty="0" smtClean="0"/>
          </a:p>
          <a:p>
            <a:r>
              <a:rPr lang="it-IT" dirty="0" smtClean="0"/>
              <a:t>Tutor</a:t>
            </a:r>
          </a:p>
          <a:p>
            <a:r>
              <a:rPr lang="it-IT" dirty="0" smtClean="0"/>
              <a:t>Prof.ssa Vincenza </a:t>
            </a:r>
            <a:r>
              <a:rPr lang="it-IT" dirty="0" err="1" smtClean="0"/>
              <a:t>Carpinelli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39552" y="3356992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Pon</a:t>
            </a:r>
            <a:endParaRPr lang="it-IT" dirty="0" smtClean="0"/>
          </a:p>
          <a:p>
            <a:r>
              <a:rPr lang="it-IT" dirty="0" smtClean="0"/>
              <a:t>“Uso consapevole e controllato della rete”</a:t>
            </a:r>
            <a:r>
              <a:rPr lang="it-IT" dirty="0" err="1" smtClean="0"/>
              <a:t>……</a:t>
            </a:r>
            <a:endParaRPr lang="it-IT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he cos'è il bullismo&#10;Il bullismo è una forma di comportamento aggressivo con caratteristiche peculiari e distintive&#10;quali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12776"/>
            <a:ext cx="6076950" cy="341947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Nel bullismo il prevaricatore vuole prendere di mira chi è&#10;ritenuto &quot;diverso&quot;, solitamente per aspetto, timidezza,&#10;abbigli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84784"/>
            <a:ext cx="6076950" cy="341947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ome prevenire e contrastare il bullismo&#10; Occuparsi di bullismo è una priorità per poter realizzare l’obiettivo di star b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24744"/>
            <a:ext cx="6076950" cy="3419475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n Rete è facile diventare bulli, non serve la&#10;violenza fisica. Un fotomontaggio che ti&#10;ridicolizza può farti star male se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052736"/>
            <a:ext cx="6076950" cy="341947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Alunno\Desktop\Ilaria Aloia\frase bullism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04664"/>
            <a:ext cx="6858000" cy="5616624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 PERICOLI DELLA RETE&#10;L’uso delle nuove tecnologie, da parte di&#10;ragazzi e adolescenti, pone gli adulti davanti&#10;ad un grand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836712"/>
            <a:ext cx="6076950" cy="34194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 I principali rischi per i giovani internauti si&#10;presentano sotto forma di materiale&#10;pornografico, messaggi provocanti e&#10;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24744"/>
            <a:ext cx="6076950" cy="34194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Qui vi citiamo alcuni pericoli:&#10;Sexting&#10;L’invio di&#10;messaggi&#10;sessuali e foto&#10;inerenti al sesso&#10;tramite&#10;telefono e/o&#10;compute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268760"/>
            <a:ext cx="6076950" cy="341947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ornografia verbale: esistono forum per ragazzi dove si discute sul&#10;sesso usando un linguaggio esplicito.&#10;Appuntamenti al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12776"/>
            <a:ext cx="6076950" cy="341947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er gli adolescenti il computer oltre a dare&#10;un enorme aiuto è anche un grande&#10;pericolo. Uno dei pericoli più diffusi on-l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268760"/>
            <a:ext cx="6076950" cy="341947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Vi abbiamo presentato alcuni tra i pericoli della rete.&#10;Nel mondo si stanno creando due tipi di comportamento da&#10;parte dei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12776"/>
            <a:ext cx="6076950" cy="3419475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YBERBULLISMO&#10;Il termine cyber-bullyng è stato coniato dall’insegnante&#10;canadese Bill Belsey.&#10;Come il bullismo nella vita r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7" y="1196752"/>
            <a:ext cx="5832649" cy="345638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Per i giovani che stanno crescendo a&#10;contatto con le nuove tecnologie, la&#10;distinzione tra vita online e vita offline è&#10;dav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196752"/>
            <a:ext cx="6076950" cy="3419475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rra">
  <a:themeElements>
    <a:clrScheme name="Terr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er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er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47</TotalTime>
  <Words>29</Words>
  <Application>Microsoft Office PowerPoint</Application>
  <PresentationFormat>Presentazione su schermo (4:3)</PresentationFormat>
  <Paragraphs>9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8" baseType="lpstr">
      <vt:lpstr>Franklin Gothic Book</vt:lpstr>
      <vt:lpstr>Franklin Gothic Medium</vt:lpstr>
      <vt:lpstr>Wingdings 2</vt:lpstr>
      <vt:lpstr>Terra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Alunno</dc:creator>
  <cp:lastModifiedBy>Enza</cp:lastModifiedBy>
  <cp:revision>5</cp:revision>
  <dcterms:created xsi:type="dcterms:W3CDTF">2021-06-11T14:20:46Z</dcterms:created>
  <dcterms:modified xsi:type="dcterms:W3CDTF">2021-08-02T06:21:06Z</dcterms:modified>
</cp:coreProperties>
</file>