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DE537-8D12-4120-832E-0C744F4DD6A8}" type="datetimeFigureOut">
              <a:rPr lang="it-IT" smtClean="0"/>
              <a:t>02/08/2021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9A7EB-2AB1-402C-8AE1-555E87F8CD5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aspersky.com/resource-center/preemptive-safety/top-10-internet-safety-rules-and-what-not-to-do-onli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wikihow.it/Impedire-che-un-Hacker-Acceda-al-Tuo-Cellular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nologia.libero.it/perche-e-importante-aggiornare-sistema-operativo-del-pc-e-smartphone-13495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Pon</a:t>
            </a:r>
            <a:r>
              <a:rPr lang="it-IT" dirty="0" smtClean="0"/>
              <a:t> “uso consapevole e controllato della rete”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886200"/>
            <a:ext cx="6368752" cy="2135088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 smtClean="0"/>
              <a:t>Scalise</a:t>
            </a:r>
            <a:r>
              <a:rPr lang="it-IT" dirty="0" smtClean="0"/>
              <a:t>  Concetta </a:t>
            </a:r>
            <a:r>
              <a:rPr lang="it-IT" dirty="0" err="1" smtClean="0"/>
              <a:t>Rosalbina</a:t>
            </a:r>
            <a:endParaRPr lang="it-IT" dirty="0" smtClean="0"/>
          </a:p>
          <a:p>
            <a:r>
              <a:rPr lang="it-IT" dirty="0" smtClean="0"/>
              <a:t>IC </a:t>
            </a:r>
            <a:r>
              <a:rPr lang="it-IT" dirty="0" err="1" smtClean="0"/>
              <a:t>Fagnano</a:t>
            </a:r>
            <a:r>
              <a:rPr lang="it-IT" dirty="0" smtClean="0"/>
              <a:t> </a:t>
            </a:r>
            <a:r>
              <a:rPr lang="it-IT" dirty="0" err="1" smtClean="0"/>
              <a:t>Mongrassano</a:t>
            </a:r>
            <a:endParaRPr lang="it-IT" dirty="0" smtClean="0"/>
          </a:p>
          <a:p>
            <a:r>
              <a:rPr lang="it-IT" dirty="0" smtClean="0"/>
              <a:t>Scuola Media </a:t>
            </a:r>
            <a:r>
              <a:rPr lang="it-IT" dirty="0" err="1" smtClean="0"/>
              <a:t>Fagnano</a:t>
            </a:r>
            <a:r>
              <a:rPr lang="it-IT" dirty="0" smtClean="0"/>
              <a:t> Centro</a:t>
            </a:r>
          </a:p>
          <a:p>
            <a:r>
              <a:rPr lang="it-IT" dirty="0" smtClean="0"/>
              <a:t>Esperto:  Prof. Gennaro </a:t>
            </a:r>
            <a:r>
              <a:rPr lang="it-IT" dirty="0" err="1" smtClean="0"/>
              <a:t>Sinimarco</a:t>
            </a:r>
            <a:endParaRPr lang="it-IT" dirty="0" smtClean="0"/>
          </a:p>
          <a:p>
            <a:r>
              <a:rPr lang="it-IT" dirty="0" smtClean="0"/>
              <a:t>Tutor: Maestra Vincenza </a:t>
            </a:r>
            <a:r>
              <a:rPr lang="it-IT" dirty="0" err="1" smtClean="0"/>
              <a:t>Carpinelli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it-IT" b="1" dirty="0" smtClean="0"/>
              <a:t>Come parlare della sicurezza su Internet con i bambini ai tempi del Coronavirus</a:t>
            </a:r>
          </a:p>
          <a:p>
            <a:pPr fontAlgn="base"/>
            <a:r>
              <a:rPr lang="it-IT" dirty="0" smtClean="0"/>
              <a:t>Durante la pandemia, genitori ed educatori affrontano un carico economico potenzialmente aumentato, oltre alla difficoltà di gestire </a:t>
            </a:r>
            <a:r>
              <a:rPr lang="it-IT" dirty="0" err="1" smtClean="0"/>
              <a:t>smart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e didattica a distanza. In questo contesto, può essere quasi impossibile aiutare e monitorare i bambini, incluse le attività online. È difficile e stressante mandare avanti la famiglia durante questo periodo disorientante, incluso il dover garantire la sicurezza dei bambini su Internet. Detto questo, è importante mantenere un dialogo aperto con i bambini sulla </a:t>
            </a:r>
            <a:r>
              <a:rPr lang="it-IT" u="sng" dirty="0" smtClean="0">
                <a:hlinkClick r:id="rId2"/>
              </a:rPr>
              <a:t>sicurezza online</a:t>
            </a:r>
            <a:r>
              <a:rPr lang="it-IT" dirty="0" smtClean="0"/>
              <a:t>:</a:t>
            </a:r>
          </a:p>
          <a:p>
            <a:pPr lvl="0" fontAlgn="base"/>
            <a:r>
              <a:rPr lang="it-IT" dirty="0" smtClean="0"/>
              <a:t>Siate realisti: mostrate loro che sapete che useranno Internet per fare ricerche per la scuola e per socializzare con gli amici.</a:t>
            </a:r>
          </a:p>
          <a:p>
            <a:endParaRPr lang="it-IT" dirty="0"/>
          </a:p>
        </p:txBody>
      </p:sp>
      <p:pic>
        <p:nvPicPr>
          <p:cNvPr id="4" name="Immagine 3" descr="Coronavirus internet safety for kids”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085184"/>
            <a:ext cx="2095136" cy="161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286000" y="2060848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Siate realisti: mostrate loro che sapete che useranno Internet per fare ricerche per la scuola e per socializzare con gli amici</a:t>
            </a:r>
          </a:p>
        </p:txBody>
      </p:sp>
      <p:sp>
        <p:nvSpPr>
          <p:cNvPr id="15363" name="AutoShape 3" descr="Smartphone e intercettazioni: ecco come proteggere la propria privac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365" name="Picture 5" descr="Smartphone e intercettazioni: ecco come proteggere la propria priva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429000"/>
            <a:ext cx="4176464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ome non farsi spiare il cellulare | Salvatore Aranzul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6672"/>
            <a:ext cx="2857500" cy="1600200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2286000" y="2420888"/>
            <a:ext cx="457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Le cronache degli ultimi mesi purtroppo ci hanno raccontato di molti casi di spionaggio informatico perpetrato a danno di decine di migliaia di utenti. In molti casi, i cracker (gli hacker “cattivi”, che utilizzano le proprie abilità e competenze informatiche per spiare e/o danneggiare gli altri) spiano le loro vittime “intrufolandosi” nell’oggetto che portano con sé praticamente ovunque: lo </a:t>
            </a:r>
            <a:r>
              <a:rPr lang="it-IT" dirty="0" err="1"/>
              <a:t>smartphone</a:t>
            </a:r>
            <a:r>
              <a:rPr lang="it-IT" dirty="0"/>
              <a:t>. Per questa ragione, ti sei chiesto c</a:t>
            </a:r>
            <a:r>
              <a:rPr lang="it-IT" b="1" dirty="0"/>
              <a:t>ome non farsi spiare il cellulare</a:t>
            </a:r>
            <a:r>
              <a:rPr lang="it-IT" dirty="0"/>
              <a:t> e, facendo una ricerca online, sei capitato sul mio blog.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476673"/>
            <a:ext cx="6858000" cy="2657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/>
            </a:r>
            <a:br>
              <a:rPr lang="it-IT" b="1" dirty="0"/>
            </a:br>
            <a:r>
              <a:rPr lang="it-IT" b="1" dirty="0"/>
              <a:t>Tieni sempre aggiornato il sistema operativo.</a:t>
            </a:r>
            <a:r>
              <a:rPr lang="it-IT" dirty="0"/>
              <a:t> Non appena ricevi la notifica che è disponibile una nuova versione del sistema operativo dovresti scaricarla e installarla immediatamente. Sono molti gli hacker che traggono vantaggio dalle vulnerabilità presenti sulle versioni non aggiornate dei sistemi operativi. Gli aggiornamenti che vengono rilasciati regolarmente dai vari sviluppatori servono proprio a correggere errori o bug il che rende automaticamente più sicuro il dispositivo.</a:t>
            </a:r>
            <a:r>
              <a:rPr lang="it-IT" baseline="30000" dirty="0">
                <a:hlinkClick r:id="rId2"/>
              </a:rPr>
              <a:t>[1]</a:t>
            </a:r>
            <a:endParaRPr lang="it-IT" dirty="0"/>
          </a:p>
        </p:txBody>
      </p:sp>
      <p:pic>
        <p:nvPicPr>
          <p:cNvPr id="21506" name="Picture 2" descr="https://www.wikihow.com/images/thumb/0/00/Prevent-Your-Cell-Phone-from-Being-Hacked-Step-2-Version-6.jpg/v4-728px-Prevent-Your-Cell-Phone-from-Being-Hacked-Step-2-Version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501008"/>
            <a:ext cx="4176464" cy="2356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ome proteggere lo smartphone dagli spio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162732" cy="3212976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1043608" y="3429000"/>
            <a:ext cx="5868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/>
              <a:t>Come proteggere lo </a:t>
            </a:r>
            <a:r>
              <a:rPr lang="it-IT" dirty="0" err="1"/>
              <a:t>smartphone</a:t>
            </a:r>
            <a:r>
              <a:rPr lang="it-IT" dirty="0"/>
              <a:t> dagli spioni</a:t>
            </a:r>
          </a:p>
          <a:p>
            <a:pPr fontAlgn="base"/>
            <a:r>
              <a:rPr lang="it-IT" dirty="0"/>
              <a:t>Se il nostro </a:t>
            </a:r>
            <a:r>
              <a:rPr lang="it-IT" dirty="0" err="1"/>
              <a:t>smartphone</a:t>
            </a:r>
            <a:r>
              <a:rPr lang="it-IT" dirty="0"/>
              <a:t> viene </a:t>
            </a:r>
            <a:r>
              <a:rPr lang="it-IT" dirty="0" err="1"/>
              <a:t>hackerato</a:t>
            </a:r>
            <a:r>
              <a:rPr lang="it-IT" dirty="0"/>
              <a:t> difficilmente riusciremo a capirlo. Le applicazioni-spia sono molto brave a mimetizzarsi all’interno della memoria dello </a:t>
            </a:r>
            <a:r>
              <a:rPr lang="it-IT" dirty="0" err="1"/>
              <a:t>smartphone</a:t>
            </a:r>
            <a:r>
              <a:rPr lang="it-IT" dirty="0"/>
              <a:t> e agiscono nell’ombra. Ma se abbiamo il timore di essere spiati si può proteggere il proprio </a:t>
            </a:r>
            <a:r>
              <a:rPr lang="it-IT" dirty="0" err="1"/>
              <a:t>smartphone</a:t>
            </a:r>
            <a:r>
              <a:rPr lang="it-IT" dirty="0"/>
              <a:t> usando tre semplici trucchi: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43608" y="5301208"/>
            <a:ext cx="5814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Installare l’ultima versione del sistema operativo. </a:t>
            </a:r>
            <a:r>
              <a:rPr lang="it-IT" dirty="0">
                <a:hlinkClick r:id="rId3"/>
              </a:rPr>
              <a:t>Aggiornare lo </a:t>
            </a:r>
            <a:r>
              <a:rPr lang="it-IT" dirty="0" err="1">
                <a:hlinkClick r:id="rId3"/>
              </a:rPr>
              <a:t>smartphone</a:t>
            </a:r>
            <a:r>
              <a:rPr lang="it-IT" dirty="0"/>
              <a:t> all’ultima versione del sistema operativo mobile assicura la massima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256</Words>
  <Application>Microsoft Office PowerPoint</Application>
  <PresentationFormat>Presentazione su schermo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Pon “uso consapevole e controllato della rete”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 “uso consapevole e controllato della rete”</dc:title>
  <dc:creator>alunno</dc:creator>
  <cp:lastModifiedBy>Enza</cp:lastModifiedBy>
  <cp:revision>9</cp:revision>
  <dcterms:created xsi:type="dcterms:W3CDTF">2021-05-31T13:59:36Z</dcterms:created>
  <dcterms:modified xsi:type="dcterms:W3CDTF">2021-08-02T06:20:13Z</dcterms:modified>
</cp:coreProperties>
</file>