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846-B96D-41C1-AF92-19B8D6B1E9D9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79F4-37B5-45EE-BEAA-44B333A9F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35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846-B96D-41C1-AF92-19B8D6B1E9D9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79F4-37B5-45EE-BEAA-44B333A9F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1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846-B96D-41C1-AF92-19B8D6B1E9D9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79F4-37B5-45EE-BEAA-44B333A9F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6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846-B96D-41C1-AF92-19B8D6B1E9D9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79F4-37B5-45EE-BEAA-44B333A9F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8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846-B96D-41C1-AF92-19B8D6B1E9D9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79F4-37B5-45EE-BEAA-44B333A9F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91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846-B96D-41C1-AF92-19B8D6B1E9D9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79F4-37B5-45EE-BEAA-44B333A9F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6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846-B96D-41C1-AF92-19B8D6B1E9D9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79F4-37B5-45EE-BEAA-44B333A9F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26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846-B96D-41C1-AF92-19B8D6B1E9D9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79F4-37B5-45EE-BEAA-44B333A9F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49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846-B96D-41C1-AF92-19B8D6B1E9D9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79F4-37B5-45EE-BEAA-44B333A9F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1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846-B96D-41C1-AF92-19B8D6B1E9D9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79F4-37B5-45EE-BEAA-44B333A9F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44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22846-B96D-41C1-AF92-19B8D6B1E9D9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79F4-37B5-45EE-BEAA-44B333A9F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7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2846-B96D-41C1-AF92-19B8D6B1E9D9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79F4-37B5-45EE-BEAA-44B333A9F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87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451264" y="1285722"/>
            <a:ext cx="9144000" cy="2387600"/>
          </a:xfrm>
        </p:spPr>
        <p:txBody>
          <a:bodyPr>
            <a:normAutofit/>
          </a:bodyPr>
          <a:lstStyle/>
          <a:p>
            <a:r>
              <a:rPr lang="it-IT" sz="6600" b="1" dirty="0" smtClean="0">
                <a:solidFill>
                  <a:schemeClr val="accent2">
                    <a:lumMod val="75000"/>
                  </a:schemeClr>
                </a:solidFill>
              </a:rPr>
              <a:t>Esame di Stato 1° Ciclo 2021</a:t>
            </a:r>
            <a:endParaRPr lang="it-IT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Preparazione, gestione e valutazione del colloquio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ottotitolo 6"/>
          <p:cNvSpPr txBox="1">
            <a:spLocks/>
          </p:cNvSpPr>
          <p:nvPr/>
        </p:nvSpPr>
        <p:spPr>
          <a:xfrm>
            <a:off x="1524000" y="45784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ISTITUTO COMPRESNSIVO FAGNANO CASTELLO - MONGRASSANO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56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275" dirty="0"/>
              <a:t>curva</a:t>
            </a:r>
            <a:r>
              <a:rPr lang="it-IT" spc="-35" dirty="0"/>
              <a:t> </a:t>
            </a:r>
            <a:r>
              <a:rPr lang="it-IT" spc="-285" dirty="0"/>
              <a:t>peri</a:t>
            </a:r>
            <a:r>
              <a:rPr lang="it-IT" spc="-295" dirty="0"/>
              <a:t>c</a:t>
            </a:r>
            <a:r>
              <a:rPr lang="it-IT" dirty="0"/>
              <a:t>olosa!</a:t>
            </a:r>
          </a:p>
        </p:txBody>
      </p:sp>
      <p:sp>
        <p:nvSpPr>
          <p:cNvPr id="3" name="object 2"/>
          <p:cNvSpPr/>
          <p:nvPr/>
        </p:nvSpPr>
        <p:spPr>
          <a:xfrm>
            <a:off x="1596681" y="1855400"/>
            <a:ext cx="8224520" cy="2388235"/>
          </a:xfrm>
          <a:custGeom>
            <a:avLst/>
            <a:gdLst/>
            <a:ahLst/>
            <a:cxnLst/>
            <a:rect l="l" t="t" r="r" b="b"/>
            <a:pathLst>
              <a:path w="8224520" h="2388235">
                <a:moveTo>
                  <a:pt x="1895" y="418817"/>
                </a:moveTo>
                <a:lnTo>
                  <a:pt x="1135" y="371622"/>
                </a:lnTo>
                <a:lnTo>
                  <a:pt x="5083" y="325841"/>
                </a:lnTo>
                <a:lnTo>
                  <a:pt x="13532" y="281848"/>
                </a:lnTo>
                <a:lnTo>
                  <a:pt x="26274" y="240018"/>
                </a:lnTo>
                <a:lnTo>
                  <a:pt x="43103" y="200725"/>
                </a:lnTo>
                <a:lnTo>
                  <a:pt x="63812" y="164344"/>
                </a:lnTo>
                <a:lnTo>
                  <a:pt x="88194" y="131248"/>
                </a:lnTo>
                <a:lnTo>
                  <a:pt x="116042" y="101812"/>
                </a:lnTo>
                <a:lnTo>
                  <a:pt x="147148" y="76411"/>
                </a:lnTo>
                <a:lnTo>
                  <a:pt x="181306" y="55419"/>
                </a:lnTo>
                <a:lnTo>
                  <a:pt x="218309" y="39209"/>
                </a:lnTo>
                <a:lnTo>
                  <a:pt x="257950" y="28157"/>
                </a:lnTo>
                <a:lnTo>
                  <a:pt x="300021" y="22637"/>
                </a:lnTo>
                <a:lnTo>
                  <a:pt x="344317" y="23023"/>
                </a:lnTo>
                <a:lnTo>
                  <a:pt x="390629" y="29689"/>
                </a:lnTo>
                <a:lnTo>
                  <a:pt x="423440" y="16319"/>
                </a:lnTo>
                <a:lnTo>
                  <a:pt x="461301" y="8735"/>
                </a:lnTo>
                <a:lnTo>
                  <a:pt x="503461" y="6005"/>
                </a:lnTo>
                <a:lnTo>
                  <a:pt x="549171" y="7196"/>
                </a:lnTo>
                <a:lnTo>
                  <a:pt x="597682" y="11376"/>
                </a:lnTo>
                <a:lnTo>
                  <a:pt x="648243" y="17613"/>
                </a:lnTo>
                <a:lnTo>
                  <a:pt x="700104" y="24974"/>
                </a:lnTo>
                <a:lnTo>
                  <a:pt x="752516" y="32528"/>
                </a:lnTo>
                <a:lnTo>
                  <a:pt x="804729" y="39343"/>
                </a:lnTo>
                <a:lnTo>
                  <a:pt x="855993" y="44485"/>
                </a:lnTo>
                <a:lnTo>
                  <a:pt x="905558" y="47023"/>
                </a:lnTo>
                <a:lnTo>
                  <a:pt x="952675" y="46025"/>
                </a:lnTo>
                <a:lnTo>
                  <a:pt x="996593" y="40557"/>
                </a:lnTo>
                <a:lnTo>
                  <a:pt x="1036564" y="29689"/>
                </a:lnTo>
                <a:lnTo>
                  <a:pt x="1098778" y="12770"/>
                </a:lnTo>
                <a:lnTo>
                  <a:pt x="1153900" y="8115"/>
                </a:lnTo>
                <a:lnTo>
                  <a:pt x="1202812" y="12008"/>
                </a:lnTo>
                <a:lnTo>
                  <a:pt x="1246399" y="20736"/>
                </a:lnTo>
                <a:lnTo>
                  <a:pt x="1285546" y="30582"/>
                </a:lnTo>
                <a:lnTo>
                  <a:pt x="1321135" y="37833"/>
                </a:lnTo>
                <a:lnTo>
                  <a:pt x="1354051" y="38774"/>
                </a:lnTo>
                <a:lnTo>
                  <a:pt x="1385179" y="29689"/>
                </a:lnTo>
                <a:lnTo>
                  <a:pt x="1423191" y="18273"/>
                </a:lnTo>
                <a:lnTo>
                  <a:pt x="1466713" y="16671"/>
                </a:lnTo>
                <a:lnTo>
                  <a:pt x="1514801" y="21278"/>
                </a:lnTo>
                <a:lnTo>
                  <a:pt x="1566509" y="28490"/>
                </a:lnTo>
                <a:lnTo>
                  <a:pt x="1620895" y="34699"/>
                </a:lnTo>
                <a:lnTo>
                  <a:pt x="1677013" y="36301"/>
                </a:lnTo>
                <a:lnTo>
                  <a:pt x="1733921" y="29689"/>
                </a:lnTo>
                <a:lnTo>
                  <a:pt x="1764199" y="25879"/>
                </a:lnTo>
                <a:lnTo>
                  <a:pt x="1801201" y="25178"/>
                </a:lnTo>
                <a:lnTo>
                  <a:pt x="1843961" y="26995"/>
                </a:lnTo>
                <a:lnTo>
                  <a:pt x="1891510" y="30737"/>
                </a:lnTo>
                <a:lnTo>
                  <a:pt x="1942883" y="35813"/>
                </a:lnTo>
                <a:lnTo>
                  <a:pt x="1997111" y="41631"/>
                </a:lnTo>
                <a:lnTo>
                  <a:pt x="2053229" y="47599"/>
                </a:lnTo>
                <a:lnTo>
                  <a:pt x="2110269" y="53124"/>
                </a:lnTo>
                <a:lnTo>
                  <a:pt x="2167264" y="57615"/>
                </a:lnTo>
                <a:lnTo>
                  <a:pt x="2223247" y="60480"/>
                </a:lnTo>
                <a:lnTo>
                  <a:pt x="2277251" y="61126"/>
                </a:lnTo>
                <a:lnTo>
                  <a:pt x="2328309" y="58962"/>
                </a:lnTo>
                <a:lnTo>
                  <a:pt x="2375454" y="53396"/>
                </a:lnTo>
                <a:lnTo>
                  <a:pt x="2417719" y="43836"/>
                </a:lnTo>
                <a:lnTo>
                  <a:pt x="2454138" y="29689"/>
                </a:lnTo>
                <a:lnTo>
                  <a:pt x="2502669" y="10497"/>
                </a:lnTo>
                <a:lnTo>
                  <a:pt x="2549022" y="1379"/>
                </a:lnTo>
                <a:lnTo>
                  <a:pt x="2593492" y="158"/>
                </a:lnTo>
                <a:lnTo>
                  <a:pt x="2636378" y="4653"/>
                </a:lnTo>
                <a:lnTo>
                  <a:pt x="2677975" y="12687"/>
                </a:lnTo>
                <a:lnTo>
                  <a:pt x="2718582" y="22081"/>
                </a:lnTo>
                <a:lnTo>
                  <a:pt x="2758496" y="30657"/>
                </a:lnTo>
                <a:lnTo>
                  <a:pt x="2798013" y="36236"/>
                </a:lnTo>
                <a:lnTo>
                  <a:pt x="2837431" y="36640"/>
                </a:lnTo>
                <a:lnTo>
                  <a:pt x="2877048" y="29689"/>
                </a:lnTo>
                <a:lnTo>
                  <a:pt x="2921659" y="19776"/>
                </a:lnTo>
                <a:lnTo>
                  <a:pt x="2966917" y="14617"/>
                </a:lnTo>
                <a:lnTo>
                  <a:pt x="3012801" y="13236"/>
                </a:lnTo>
                <a:lnTo>
                  <a:pt x="3059291" y="14658"/>
                </a:lnTo>
                <a:lnTo>
                  <a:pt x="3106364" y="17909"/>
                </a:lnTo>
                <a:lnTo>
                  <a:pt x="3154002" y="22013"/>
                </a:lnTo>
                <a:lnTo>
                  <a:pt x="3202181" y="25994"/>
                </a:lnTo>
                <a:lnTo>
                  <a:pt x="3250883" y="28878"/>
                </a:lnTo>
                <a:lnTo>
                  <a:pt x="3300085" y="29689"/>
                </a:lnTo>
                <a:lnTo>
                  <a:pt x="3336010" y="30584"/>
                </a:lnTo>
                <a:lnTo>
                  <a:pt x="3375154" y="33615"/>
                </a:lnTo>
                <a:lnTo>
                  <a:pt x="3417266" y="38159"/>
                </a:lnTo>
                <a:lnTo>
                  <a:pt x="3462092" y="43593"/>
                </a:lnTo>
                <a:lnTo>
                  <a:pt x="3509379" y="49292"/>
                </a:lnTo>
                <a:lnTo>
                  <a:pt x="3558876" y="54635"/>
                </a:lnTo>
                <a:lnTo>
                  <a:pt x="3610330" y="58998"/>
                </a:lnTo>
                <a:lnTo>
                  <a:pt x="3663488" y="61758"/>
                </a:lnTo>
                <a:lnTo>
                  <a:pt x="3718098" y="62291"/>
                </a:lnTo>
                <a:lnTo>
                  <a:pt x="3773907" y="59973"/>
                </a:lnTo>
                <a:lnTo>
                  <a:pt x="3830664" y="54183"/>
                </a:lnTo>
                <a:lnTo>
                  <a:pt x="3888114" y="44296"/>
                </a:lnTo>
                <a:lnTo>
                  <a:pt x="3946007" y="29689"/>
                </a:lnTo>
                <a:lnTo>
                  <a:pt x="3994594" y="16913"/>
                </a:lnTo>
                <a:lnTo>
                  <a:pt x="4040217" y="8034"/>
                </a:lnTo>
                <a:lnTo>
                  <a:pt x="4083539" y="2574"/>
                </a:lnTo>
                <a:lnTo>
                  <a:pt x="4125228" y="55"/>
                </a:lnTo>
                <a:lnTo>
                  <a:pt x="4165947" y="0"/>
                </a:lnTo>
                <a:lnTo>
                  <a:pt x="4206363" y="1928"/>
                </a:lnTo>
                <a:lnTo>
                  <a:pt x="4247140" y="5363"/>
                </a:lnTo>
                <a:lnTo>
                  <a:pt x="4288944" y="9826"/>
                </a:lnTo>
                <a:lnTo>
                  <a:pt x="4332441" y="14839"/>
                </a:lnTo>
                <a:lnTo>
                  <a:pt x="4378296" y="19924"/>
                </a:lnTo>
                <a:lnTo>
                  <a:pt x="4427174" y="24603"/>
                </a:lnTo>
                <a:lnTo>
                  <a:pt x="4479740" y="28397"/>
                </a:lnTo>
                <a:lnTo>
                  <a:pt x="4536660" y="30828"/>
                </a:lnTo>
                <a:lnTo>
                  <a:pt x="4598600" y="31418"/>
                </a:lnTo>
                <a:lnTo>
                  <a:pt x="4666224" y="29689"/>
                </a:lnTo>
                <a:lnTo>
                  <a:pt x="4743649" y="26886"/>
                </a:lnTo>
                <a:lnTo>
                  <a:pt x="4813359" y="25363"/>
                </a:lnTo>
                <a:lnTo>
                  <a:pt x="4876197" y="24898"/>
                </a:lnTo>
                <a:lnTo>
                  <a:pt x="4933008" y="25269"/>
                </a:lnTo>
                <a:lnTo>
                  <a:pt x="4984633" y="26256"/>
                </a:lnTo>
                <a:lnTo>
                  <a:pt x="5031916" y="27635"/>
                </a:lnTo>
                <a:lnTo>
                  <a:pt x="5075700" y="29187"/>
                </a:lnTo>
                <a:lnTo>
                  <a:pt x="5116829" y="30688"/>
                </a:lnTo>
                <a:lnTo>
                  <a:pt x="5156145" y="31918"/>
                </a:lnTo>
                <a:lnTo>
                  <a:pt x="5194491" y="32655"/>
                </a:lnTo>
                <a:lnTo>
                  <a:pt x="5232711" y="32677"/>
                </a:lnTo>
                <a:lnTo>
                  <a:pt x="5271648" y="31762"/>
                </a:lnTo>
                <a:lnTo>
                  <a:pt x="5312146" y="29689"/>
                </a:lnTo>
                <a:lnTo>
                  <a:pt x="5354668" y="28328"/>
                </a:lnTo>
                <a:lnTo>
                  <a:pt x="5399054" y="29312"/>
                </a:lnTo>
                <a:lnTo>
                  <a:pt x="5445122" y="32062"/>
                </a:lnTo>
                <a:lnTo>
                  <a:pt x="5492688" y="36001"/>
                </a:lnTo>
                <a:lnTo>
                  <a:pt x="5541570" y="40552"/>
                </a:lnTo>
                <a:lnTo>
                  <a:pt x="5591586" y="45138"/>
                </a:lnTo>
                <a:lnTo>
                  <a:pt x="5642552" y="49180"/>
                </a:lnTo>
                <a:lnTo>
                  <a:pt x="5694285" y="52102"/>
                </a:lnTo>
                <a:lnTo>
                  <a:pt x="5746603" y="53325"/>
                </a:lnTo>
                <a:lnTo>
                  <a:pt x="5799323" y="52274"/>
                </a:lnTo>
                <a:lnTo>
                  <a:pt x="5852263" y="48369"/>
                </a:lnTo>
                <a:lnTo>
                  <a:pt x="5905238" y="41033"/>
                </a:lnTo>
                <a:lnTo>
                  <a:pt x="5958068" y="29689"/>
                </a:lnTo>
                <a:lnTo>
                  <a:pt x="6023596" y="15822"/>
                </a:lnTo>
                <a:lnTo>
                  <a:pt x="6083721" y="8548"/>
                </a:lnTo>
                <a:lnTo>
                  <a:pt x="6139153" y="6550"/>
                </a:lnTo>
                <a:lnTo>
                  <a:pt x="6190600" y="8512"/>
                </a:lnTo>
                <a:lnTo>
                  <a:pt x="6238769" y="13116"/>
                </a:lnTo>
                <a:lnTo>
                  <a:pt x="6284371" y="19046"/>
                </a:lnTo>
                <a:lnTo>
                  <a:pt x="6328114" y="24985"/>
                </a:lnTo>
                <a:lnTo>
                  <a:pt x="6370706" y="29616"/>
                </a:lnTo>
                <a:lnTo>
                  <a:pt x="6412856" y="31623"/>
                </a:lnTo>
                <a:lnTo>
                  <a:pt x="6455273" y="29689"/>
                </a:lnTo>
                <a:lnTo>
                  <a:pt x="6498242" y="27423"/>
                </a:lnTo>
                <a:lnTo>
                  <a:pt x="6541803" y="28580"/>
                </a:lnTo>
                <a:lnTo>
                  <a:pt x="6586299" y="32066"/>
                </a:lnTo>
                <a:lnTo>
                  <a:pt x="6632071" y="36785"/>
                </a:lnTo>
                <a:lnTo>
                  <a:pt x="6679459" y="41643"/>
                </a:lnTo>
                <a:lnTo>
                  <a:pt x="6728806" y="45545"/>
                </a:lnTo>
                <a:lnTo>
                  <a:pt x="6780453" y="47395"/>
                </a:lnTo>
                <a:lnTo>
                  <a:pt x="6834740" y="46100"/>
                </a:lnTo>
                <a:lnTo>
                  <a:pt x="6892011" y="40563"/>
                </a:lnTo>
                <a:lnTo>
                  <a:pt x="6952605" y="29689"/>
                </a:lnTo>
                <a:lnTo>
                  <a:pt x="6991871" y="22895"/>
                </a:lnTo>
                <a:lnTo>
                  <a:pt x="7035863" y="18645"/>
                </a:lnTo>
                <a:lnTo>
                  <a:pt x="7083930" y="16602"/>
                </a:lnTo>
                <a:lnTo>
                  <a:pt x="7135423" y="16426"/>
                </a:lnTo>
                <a:lnTo>
                  <a:pt x="7189695" y="17778"/>
                </a:lnTo>
                <a:lnTo>
                  <a:pt x="7246095" y="20318"/>
                </a:lnTo>
                <a:lnTo>
                  <a:pt x="7303976" y="23707"/>
                </a:lnTo>
                <a:lnTo>
                  <a:pt x="7362687" y="27607"/>
                </a:lnTo>
                <a:lnTo>
                  <a:pt x="7421581" y="31677"/>
                </a:lnTo>
                <a:lnTo>
                  <a:pt x="7480007" y="35579"/>
                </a:lnTo>
                <a:lnTo>
                  <a:pt x="7537318" y="38974"/>
                </a:lnTo>
                <a:lnTo>
                  <a:pt x="7592864" y="41522"/>
                </a:lnTo>
                <a:lnTo>
                  <a:pt x="7645997" y="42884"/>
                </a:lnTo>
                <a:lnTo>
                  <a:pt x="7696067" y="42721"/>
                </a:lnTo>
                <a:lnTo>
                  <a:pt x="7742425" y="40694"/>
                </a:lnTo>
                <a:lnTo>
                  <a:pt x="7784423" y="36463"/>
                </a:lnTo>
                <a:lnTo>
                  <a:pt x="7821412" y="29689"/>
                </a:lnTo>
                <a:lnTo>
                  <a:pt x="7872634" y="31753"/>
                </a:lnTo>
                <a:lnTo>
                  <a:pt x="7921389" y="38248"/>
                </a:lnTo>
                <a:lnTo>
                  <a:pt x="7967393" y="49056"/>
                </a:lnTo>
                <a:lnTo>
                  <a:pt x="8010359" y="64058"/>
                </a:lnTo>
                <a:lnTo>
                  <a:pt x="8050003" y="83136"/>
                </a:lnTo>
                <a:lnTo>
                  <a:pt x="8086038" y="106174"/>
                </a:lnTo>
                <a:lnTo>
                  <a:pt x="8118179" y="133051"/>
                </a:lnTo>
                <a:lnTo>
                  <a:pt x="8146141" y="163652"/>
                </a:lnTo>
                <a:lnTo>
                  <a:pt x="8169638" y="197856"/>
                </a:lnTo>
                <a:lnTo>
                  <a:pt x="8188384" y="235548"/>
                </a:lnTo>
                <a:lnTo>
                  <a:pt x="8202095" y="276608"/>
                </a:lnTo>
                <a:lnTo>
                  <a:pt x="8210485" y="320918"/>
                </a:lnTo>
                <a:lnTo>
                  <a:pt x="8213268" y="368360"/>
                </a:lnTo>
                <a:lnTo>
                  <a:pt x="8210159" y="418817"/>
                </a:lnTo>
                <a:lnTo>
                  <a:pt x="8218152" y="483815"/>
                </a:lnTo>
                <a:lnTo>
                  <a:pt x="8222607" y="544249"/>
                </a:lnTo>
                <a:lnTo>
                  <a:pt x="8224184" y="600478"/>
                </a:lnTo>
                <a:lnTo>
                  <a:pt x="8223545" y="652861"/>
                </a:lnTo>
                <a:lnTo>
                  <a:pt x="8221350" y="701757"/>
                </a:lnTo>
                <a:lnTo>
                  <a:pt x="8218260" y="747526"/>
                </a:lnTo>
                <a:lnTo>
                  <a:pt x="8214935" y="790525"/>
                </a:lnTo>
                <a:lnTo>
                  <a:pt x="8212036" y="831114"/>
                </a:lnTo>
                <a:lnTo>
                  <a:pt x="8210224" y="869652"/>
                </a:lnTo>
                <a:lnTo>
                  <a:pt x="8210159" y="906497"/>
                </a:lnTo>
                <a:lnTo>
                  <a:pt x="8210745" y="940808"/>
                </a:lnTo>
                <a:lnTo>
                  <a:pt x="8210741" y="978105"/>
                </a:lnTo>
                <a:lnTo>
                  <a:pt x="8210303" y="1018438"/>
                </a:lnTo>
                <a:lnTo>
                  <a:pt x="8209590" y="1061859"/>
                </a:lnTo>
                <a:lnTo>
                  <a:pt x="8208759" y="1108418"/>
                </a:lnTo>
                <a:lnTo>
                  <a:pt x="8207969" y="1158167"/>
                </a:lnTo>
                <a:lnTo>
                  <a:pt x="8207377" y="1211156"/>
                </a:lnTo>
                <a:lnTo>
                  <a:pt x="8207143" y="1267436"/>
                </a:lnTo>
                <a:lnTo>
                  <a:pt x="8207423" y="1327059"/>
                </a:lnTo>
                <a:lnTo>
                  <a:pt x="8208375" y="1390074"/>
                </a:lnTo>
                <a:lnTo>
                  <a:pt x="8210159" y="1456534"/>
                </a:lnTo>
                <a:lnTo>
                  <a:pt x="8211707" y="1519135"/>
                </a:lnTo>
                <a:lnTo>
                  <a:pt x="8212050" y="1572013"/>
                </a:lnTo>
                <a:lnTo>
                  <a:pt x="8211485" y="1617381"/>
                </a:lnTo>
                <a:lnTo>
                  <a:pt x="8210311" y="1657450"/>
                </a:lnTo>
                <a:lnTo>
                  <a:pt x="8207333" y="1730537"/>
                </a:lnTo>
                <a:lnTo>
                  <a:pt x="8206127" y="1767977"/>
                </a:lnTo>
                <a:lnTo>
                  <a:pt x="8205508" y="1808966"/>
                </a:lnTo>
                <a:lnTo>
                  <a:pt x="8205774" y="1855713"/>
                </a:lnTo>
                <a:lnTo>
                  <a:pt x="8207225" y="1910430"/>
                </a:lnTo>
                <a:lnTo>
                  <a:pt x="8210159" y="1975329"/>
                </a:lnTo>
                <a:lnTo>
                  <a:pt x="8193359" y="2027399"/>
                </a:lnTo>
                <a:lnTo>
                  <a:pt x="8174598" y="2075274"/>
                </a:lnTo>
                <a:lnTo>
                  <a:pt x="8153614" y="2119141"/>
                </a:lnTo>
                <a:lnTo>
                  <a:pt x="8130144" y="2159188"/>
                </a:lnTo>
                <a:lnTo>
                  <a:pt x="8103926" y="2195601"/>
                </a:lnTo>
                <a:lnTo>
                  <a:pt x="8074697" y="2228567"/>
                </a:lnTo>
                <a:lnTo>
                  <a:pt x="8042196" y="2258274"/>
                </a:lnTo>
                <a:lnTo>
                  <a:pt x="8006159" y="2284908"/>
                </a:lnTo>
                <a:lnTo>
                  <a:pt x="7966325" y="2308657"/>
                </a:lnTo>
                <a:lnTo>
                  <a:pt x="7922430" y="2329706"/>
                </a:lnTo>
                <a:lnTo>
                  <a:pt x="7874213" y="2348244"/>
                </a:lnTo>
                <a:lnTo>
                  <a:pt x="7821412" y="2364457"/>
                </a:lnTo>
                <a:lnTo>
                  <a:pt x="7770349" y="2374270"/>
                </a:lnTo>
                <a:lnTo>
                  <a:pt x="7719109" y="2380785"/>
                </a:lnTo>
                <a:lnTo>
                  <a:pt x="7667834" y="2384440"/>
                </a:lnTo>
                <a:lnTo>
                  <a:pt x="7616664" y="2385672"/>
                </a:lnTo>
                <a:lnTo>
                  <a:pt x="7565742" y="2384918"/>
                </a:lnTo>
                <a:lnTo>
                  <a:pt x="7515207" y="2382617"/>
                </a:lnTo>
                <a:lnTo>
                  <a:pt x="7465203" y="2379206"/>
                </a:lnTo>
                <a:lnTo>
                  <a:pt x="7415869" y="2375122"/>
                </a:lnTo>
                <a:lnTo>
                  <a:pt x="7367348" y="2370803"/>
                </a:lnTo>
                <a:lnTo>
                  <a:pt x="7319780" y="2366687"/>
                </a:lnTo>
                <a:lnTo>
                  <a:pt x="7273308" y="2363211"/>
                </a:lnTo>
                <a:lnTo>
                  <a:pt x="7228072" y="2360812"/>
                </a:lnTo>
                <a:lnTo>
                  <a:pt x="7184213" y="2359928"/>
                </a:lnTo>
                <a:lnTo>
                  <a:pt x="7141874" y="2360998"/>
                </a:lnTo>
                <a:lnTo>
                  <a:pt x="7101195" y="2364457"/>
                </a:lnTo>
                <a:lnTo>
                  <a:pt x="7054088" y="2368322"/>
                </a:lnTo>
                <a:lnTo>
                  <a:pt x="7004916" y="2369253"/>
                </a:lnTo>
                <a:lnTo>
                  <a:pt x="6954125" y="2367875"/>
                </a:lnTo>
                <a:lnTo>
                  <a:pt x="6902160" y="2364813"/>
                </a:lnTo>
                <a:lnTo>
                  <a:pt x="6849468" y="2360691"/>
                </a:lnTo>
                <a:lnTo>
                  <a:pt x="6796495" y="2356132"/>
                </a:lnTo>
                <a:lnTo>
                  <a:pt x="6743686" y="2351762"/>
                </a:lnTo>
                <a:lnTo>
                  <a:pt x="6691489" y="2348205"/>
                </a:lnTo>
                <a:lnTo>
                  <a:pt x="6640348" y="2346084"/>
                </a:lnTo>
                <a:lnTo>
                  <a:pt x="6590710" y="2346025"/>
                </a:lnTo>
                <a:lnTo>
                  <a:pt x="6543020" y="2348651"/>
                </a:lnTo>
                <a:lnTo>
                  <a:pt x="6497726" y="2354587"/>
                </a:lnTo>
                <a:lnTo>
                  <a:pt x="6455273" y="2364457"/>
                </a:lnTo>
                <a:lnTo>
                  <a:pt x="6384023" y="2379953"/>
                </a:lnTo>
                <a:lnTo>
                  <a:pt x="6321423" y="2384152"/>
                </a:lnTo>
                <a:lnTo>
                  <a:pt x="6266571" y="2380733"/>
                </a:lnTo>
                <a:lnTo>
                  <a:pt x="6218568" y="2373375"/>
                </a:lnTo>
                <a:lnTo>
                  <a:pt x="6176515" y="2365757"/>
                </a:lnTo>
                <a:lnTo>
                  <a:pt x="6139511" y="2361558"/>
                </a:lnTo>
                <a:lnTo>
                  <a:pt x="6106658" y="2364457"/>
                </a:lnTo>
                <a:lnTo>
                  <a:pt x="6086783" y="2367488"/>
                </a:lnTo>
                <a:lnTo>
                  <a:pt x="6058831" y="2369069"/>
                </a:lnTo>
                <a:lnTo>
                  <a:pt x="5981913" y="2368867"/>
                </a:lnTo>
                <a:lnTo>
                  <a:pt x="5934558" y="2367575"/>
                </a:lnTo>
                <a:lnTo>
                  <a:pt x="5882346" y="2365817"/>
                </a:lnTo>
                <a:lnTo>
                  <a:pt x="5826083" y="2363838"/>
                </a:lnTo>
                <a:lnTo>
                  <a:pt x="5766573" y="2361885"/>
                </a:lnTo>
                <a:lnTo>
                  <a:pt x="5704622" y="2360202"/>
                </a:lnTo>
                <a:lnTo>
                  <a:pt x="5641036" y="2359037"/>
                </a:lnTo>
                <a:lnTo>
                  <a:pt x="5576619" y="2358634"/>
                </a:lnTo>
                <a:lnTo>
                  <a:pt x="5512178" y="2359239"/>
                </a:lnTo>
                <a:lnTo>
                  <a:pt x="5448516" y="2361098"/>
                </a:lnTo>
                <a:lnTo>
                  <a:pt x="5386441" y="2364457"/>
                </a:lnTo>
                <a:lnTo>
                  <a:pt x="5318552" y="2368008"/>
                </a:lnTo>
                <a:lnTo>
                  <a:pt x="5256821" y="2369220"/>
                </a:lnTo>
                <a:lnTo>
                  <a:pt x="5200505" y="2368601"/>
                </a:lnTo>
                <a:lnTo>
                  <a:pt x="5148861" y="2366659"/>
                </a:lnTo>
                <a:lnTo>
                  <a:pt x="5101148" y="2363902"/>
                </a:lnTo>
                <a:lnTo>
                  <a:pt x="5056622" y="2360838"/>
                </a:lnTo>
                <a:lnTo>
                  <a:pt x="5014540" y="2357975"/>
                </a:lnTo>
                <a:lnTo>
                  <a:pt x="4974161" y="2355821"/>
                </a:lnTo>
                <a:lnTo>
                  <a:pt x="4934741" y="2354885"/>
                </a:lnTo>
                <a:lnTo>
                  <a:pt x="4895539" y="2355673"/>
                </a:lnTo>
                <a:lnTo>
                  <a:pt x="4855810" y="2358695"/>
                </a:lnTo>
                <a:lnTo>
                  <a:pt x="4814814" y="2364457"/>
                </a:lnTo>
                <a:lnTo>
                  <a:pt x="4775405" y="2369810"/>
                </a:lnTo>
                <a:lnTo>
                  <a:pt x="4734460" y="2372675"/>
                </a:lnTo>
                <a:lnTo>
                  <a:pt x="4691930" y="2373489"/>
                </a:lnTo>
                <a:lnTo>
                  <a:pt x="4647769" y="2372686"/>
                </a:lnTo>
                <a:lnTo>
                  <a:pt x="4601926" y="2370700"/>
                </a:lnTo>
                <a:lnTo>
                  <a:pt x="4554354" y="2367968"/>
                </a:lnTo>
                <a:lnTo>
                  <a:pt x="4505005" y="2364923"/>
                </a:lnTo>
                <a:lnTo>
                  <a:pt x="4453831" y="2362002"/>
                </a:lnTo>
                <a:lnTo>
                  <a:pt x="4400783" y="2359638"/>
                </a:lnTo>
                <a:lnTo>
                  <a:pt x="4345814" y="2358266"/>
                </a:lnTo>
                <a:lnTo>
                  <a:pt x="4288874" y="2358322"/>
                </a:lnTo>
                <a:lnTo>
                  <a:pt x="4229916" y="2360241"/>
                </a:lnTo>
                <a:lnTo>
                  <a:pt x="4168892" y="2364457"/>
                </a:lnTo>
                <a:lnTo>
                  <a:pt x="4098608" y="2369498"/>
                </a:lnTo>
                <a:lnTo>
                  <a:pt x="4034025" y="2371949"/>
                </a:lnTo>
                <a:lnTo>
                  <a:pt x="3974464" y="2372337"/>
                </a:lnTo>
                <a:lnTo>
                  <a:pt x="3919245" y="2371190"/>
                </a:lnTo>
                <a:lnTo>
                  <a:pt x="3867689" y="2369034"/>
                </a:lnTo>
                <a:lnTo>
                  <a:pt x="3819118" y="2366398"/>
                </a:lnTo>
                <a:lnTo>
                  <a:pt x="3772852" y="2363808"/>
                </a:lnTo>
                <a:lnTo>
                  <a:pt x="3728213" y="2361792"/>
                </a:lnTo>
                <a:lnTo>
                  <a:pt x="3684522" y="2360876"/>
                </a:lnTo>
                <a:lnTo>
                  <a:pt x="3641098" y="2361589"/>
                </a:lnTo>
                <a:lnTo>
                  <a:pt x="3597265" y="2364457"/>
                </a:lnTo>
                <a:lnTo>
                  <a:pt x="3561853" y="2366267"/>
                </a:lnTo>
                <a:lnTo>
                  <a:pt x="3521044" y="2365940"/>
                </a:lnTo>
                <a:lnTo>
                  <a:pt x="3475667" y="2363909"/>
                </a:lnTo>
                <a:lnTo>
                  <a:pt x="3426552" y="2360608"/>
                </a:lnTo>
                <a:lnTo>
                  <a:pt x="3374530" y="2356470"/>
                </a:lnTo>
                <a:lnTo>
                  <a:pt x="3320431" y="2351930"/>
                </a:lnTo>
                <a:lnTo>
                  <a:pt x="3265085" y="2347420"/>
                </a:lnTo>
                <a:lnTo>
                  <a:pt x="3209322" y="2343374"/>
                </a:lnTo>
                <a:lnTo>
                  <a:pt x="3153973" y="2340226"/>
                </a:lnTo>
                <a:lnTo>
                  <a:pt x="3099867" y="2338408"/>
                </a:lnTo>
                <a:lnTo>
                  <a:pt x="3047835" y="2338355"/>
                </a:lnTo>
                <a:lnTo>
                  <a:pt x="2998706" y="2340500"/>
                </a:lnTo>
                <a:lnTo>
                  <a:pt x="2953312" y="2345276"/>
                </a:lnTo>
                <a:lnTo>
                  <a:pt x="2912483" y="2353118"/>
                </a:lnTo>
                <a:lnTo>
                  <a:pt x="2877048" y="2364457"/>
                </a:lnTo>
                <a:lnTo>
                  <a:pt x="2830978" y="2379740"/>
                </a:lnTo>
                <a:lnTo>
                  <a:pt x="2789210" y="2387037"/>
                </a:lnTo>
                <a:lnTo>
                  <a:pt x="2750447" y="2388068"/>
                </a:lnTo>
                <a:lnTo>
                  <a:pt x="2713388" y="2384556"/>
                </a:lnTo>
                <a:lnTo>
                  <a:pt x="2676737" y="2378221"/>
                </a:lnTo>
                <a:lnTo>
                  <a:pt x="2639194" y="2370785"/>
                </a:lnTo>
                <a:lnTo>
                  <a:pt x="2599461" y="2363969"/>
                </a:lnTo>
                <a:lnTo>
                  <a:pt x="2556239" y="2359495"/>
                </a:lnTo>
                <a:lnTo>
                  <a:pt x="2508231" y="2359084"/>
                </a:lnTo>
                <a:lnTo>
                  <a:pt x="2454138" y="2364457"/>
                </a:lnTo>
                <a:lnTo>
                  <a:pt x="2407788" y="2370181"/>
                </a:lnTo>
                <a:lnTo>
                  <a:pt x="2364161" y="2372994"/>
                </a:lnTo>
                <a:lnTo>
                  <a:pt x="2322369" y="2373458"/>
                </a:lnTo>
                <a:lnTo>
                  <a:pt x="2281526" y="2372134"/>
                </a:lnTo>
                <a:lnTo>
                  <a:pt x="2240744" y="2369581"/>
                </a:lnTo>
                <a:lnTo>
                  <a:pt x="2199137" y="2366362"/>
                </a:lnTo>
                <a:lnTo>
                  <a:pt x="2155819" y="2363037"/>
                </a:lnTo>
                <a:lnTo>
                  <a:pt x="2109902" y="2360167"/>
                </a:lnTo>
                <a:lnTo>
                  <a:pt x="2060499" y="2358314"/>
                </a:lnTo>
                <a:lnTo>
                  <a:pt x="2006724" y="2358037"/>
                </a:lnTo>
                <a:lnTo>
                  <a:pt x="1947690" y="2359898"/>
                </a:lnTo>
                <a:lnTo>
                  <a:pt x="1882511" y="2364457"/>
                </a:lnTo>
                <a:lnTo>
                  <a:pt x="1798765" y="2369366"/>
                </a:lnTo>
                <a:lnTo>
                  <a:pt x="1728963" y="2368994"/>
                </a:lnTo>
                <a:lnTo>
                  <a:pt x="1671065" y="2365078"/>
                </a:lnTo>
                <a:lnTo>
                  <a:pt x="1623033" y="2359356"/>
                </a:lnTo>
                <a:lnTo>
                  <a:pt x="1582826" y="2353566"/>
                </a:lnTo>
                <a:lnTo>
                  <a:pt x="1548407" y="2349443"/>
                </a:lnTo>
                <a:lnTo>
                  <a:pt x="1517734" y="2348726"/>
                </a:lnTo>
                <a:lnTo>
                  <a:pt x="1488769" y="2353152"/>
                </a:lnTo>
                <a:lnTo>
                  <a:pt x="1459474" y="2364457"/>
                </a:lnTo>
                <a:lnTo>
                  <a:pt x="1444305" y="2369831"/>
                </a:lnTo>
                <a:lnTo>
                  <a:pt x="1423656" y="2373529"/>
                </a:lnTo>
                <a:lnTo>
                  <a:pt x="1397872" y="2375726"/>
                </a:lnTo>
                <a:lnTo>
                  <a:pt x="1367296" y="2376597"/>
                </a:lnTo>
                <a:lnTo>
                  <a:pt x="1332274" y="2376316"/>
                </a:lnTo>
                <a:lnTo>
                  <a:pt x="1293150" y="2375058"/>
                </a:lnTo>
                <a:lnTo>
                  <a:pt x="1250269" y="2372997"/>
                </a:lnTo>
                <a:lnTo>
                  <a:pt x="1203976" y="2370308"/>
                </a:lnTo>
                <a:lnTo>
                  <a:pt x="1154616" y="2367166"/>
                </a:lnTo>
                <a:lnTo>
                  <a:pt x="1102533" y="2363745"/>
                </a:lnTo>
                <a:lnTo>
                  <a:pt x="1048071" y="2360219"/>
                </a:lnTo>
                <a:lnTo>
                  <a:pt x="991577" y="2356763"/>
                </a:lnTo>
                <a:lnTo>
                  <a:pt x="933393" y="2353552"/>
                </a:lnTo>
                <a:lnTo>
                  <a:pt x="873866" y="2350760"/>
                </a:lnTo>
                <a:lnTo>
                  <a:pt x="813339" y="2348561"/>
                </a:lnTo>
                <a:lnTo>
                  <a:pt x="752158" y="2347131"/>
                </a:lnTo>
                <a:lnTo>
                  <a:pt x="690667" y="2346644"/>
                </a:lnTo>
                <a:lnTo>
                  <a:pt x="629211" y="2347274"/>
                </a:lnTo>
                <a:lnTo>
                  <a:pt x="568134" y="2349195"/>
                </a:lnTo>
                <a:lnTo>
                  <a:pt x="507782" y="2352584"/>
                </a:lnTo>
                <a:lnTo>
                  <a:pt x="448498" y="2357613"/>
                </a:lnTo>
                <a:lnTo>
                  <a:pt x="390629" y="2364457"/>
                </a:lnTo>
                <a:lnTo>
                  <a:pt x="343878" y="2371595"/>
                </a:lnTo>
                <a:lnTo>
                  <a:pt x="300118" y="2372054"/>
                </a:lnTo>
                <a:lnTo>
                  <a:pt x="259329" y="2366159"/>
                </a:lnTo>
                <a:lnTo>
                  <a:pt x="221496" y="2354237"/>
                </a:lnTo>
                <a:lnTo>
                  <a:pt x="186600" y="2336615"/>
                </a:lnTo>
                <a:lnTo>
                  <a:pt x="154625" y="2313619"/>
                </a:lnTo>
                <a:lnTo>
                  <a:pt x="125553" y="2285574"/>
                </a:lnTo>
                <a:lnTo>
                  <a:pt x="99367" y="2252808"/>
                </a:lnTo>
                <a:lnTo>
                  <a:pt x="76050" y="2215647"/>
                </a:lnTo>
                <a:lnTo>
                  <a:pt x="55585" y="2174416"/>
                </a:lnTo>
                <a:lnTo>
                  <a:pt x="37954" y="2129443"/>
                </a:lnTo>
                <a:lnTo>
                  <a:pt x="23140" y="2081053"/>
                </a:lnTo>
                <a:lnTo>
                  <a:pt x="11126" y="2029573"/>
                </a:lnTo>
                <a:lnTo>
                  <a:pt x="1895" y="1975329"/>
                </a:lnTo>
                <a:lnTo>
                  <a:pt x="683" y="1931434"/>
                </a:lnTo>
                <a:lnTo>
                  <a:pt x="263" y="1889510"/>
                </a:lnTo>
                <a:lnTo>
                  <a:pt x="439" y="1848412"/>
                </a:lnTo>
                <a:lnTo>
                  <a:pt x="1015" y="1806994"/>
                </a:lnTo>
                <a:lnTo>
                  <a:pt x="1795" y="1764112"/>
                </a:lnTo>
                <a:lnTo>
                  <a:pt x="2582" y="1718621"/>
                </a:lnTo>
                <a:lnTo>
                  <a:pt x="3182" y="1669374"/>
                </a:lnTo>
                <a:lnTo>
                  <a:pt x="3398" y="1615226"/>
                </a:lnTo>
                <a:lnTo>
                  <a:pt x="3034" y="1555033"/>
                </a:lnTo>
                <a:lnTo>
                  <a:pt x="1895" y="1487649"/>
                </a:lnTo>
                <a:lnTo>
                  <a:pt x="828" y="1419525"/>
                </a:lnTo>
                <a:lnTo>
                  <a:pt x="651" y="1357439"/>
                </a:lnTo>
                <a:lnTo>
                  <a:pt x="1118" y="1300740"/>
                </a:lnTo>
                <a:lnTo>
                  <a:pt x="1986" y="1248778"/>
                </a:lnTo>
                <a:lnTo>
                  <a:pt x="3009" y="1200899"/>
                </a:lnTo>
                <a:lnTo>
                  <a:pt x="3943" y="1156454"/>
                </a:lnTo>
                <a:lnTo>
                  <a:pt x="4543" y="1114789"/>
                </a:lnTo>
                <a:lnTo>
                  <a:pt x="4565" y="1075255"/>
                </a:lnTo>
                <a:lnTo>
                  <a:pt x="3763" y="1037199"/>
                </a:lnTo>
                <a:lnTo>
                  <a:pt x="1895" y="999969"/>
                </a:lnTo>
                <a:lnTo>
                  <a:pt x="342" y="963525"/>
                </a:lnTo>
                <a:lnTo>
                  <a:pt x="0" y="921997"/>
                </a:lnTo>
                <a:lnTo>
                  <a:pt x="568" y="875986"/>
                </a:lnTo>
                <a:lnTo>
                  <a:pt x="1747" y="826095"/>
                </a:lnTo>
                <a:lnTo>
                  <a:pt x="3237" y="772927"/>
                </a:lnTo>
                <a:lnTo>
                  <a:pt x="4737" y="717084"/>
                </a:lnTo>
                <a:lnTo>
                  <a:pt x="5948" y="659168"/>
                </a:lnTo>
                <a:lnTo>
                  <a:pt x="6569" y="599781"/>
                </a:lnTo>
                <a:lnTo>
                  <a:pt x="6301" y="539525"/>
                </a:lnTo>
                <a:lnTo>
                  <a:pt x="4842" y="479003"/>
                </a:lnTo>
                <a:lnTo>
                  <a:pt x="1895" y="418817"/>
                </a:lnTo>
                <a:close/>
              </a:path>
            </a:pathLst>
          </a:custGeom>
          <a:ln w="38100">
            <a:solidFill>
              <a:srgbClr val="33339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 txBox="1"/>
          <p:nvPr/>
        </p:nvSpPr>
        <p:spPr>
          <a:xfrm>
            <a:off x="1709911" y="2037962"/>
            <a:ext cx="7826375" cy="202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rbel"/>
                <a:cs typeface="Corbel"/>
              </a:rPr>
              <a:t>L’ordinanza </a:t>
            </a:r>
            <a:r>
              <a:rPr sz="1800" spc="-5" dirty="0">
                <a:latin typeface="Corbel"/>
                <a:cs typeface="Corbel"/>
              </a:rPr>
              <a:t>prevede che il </a:t>
            </a:r>
            <a:r>
              <a:rPr sz="1800" dirty="0">
                <a:latin typeface="Corbel"/>
                <a:cs typeface="Corbel"/>
              </a:rPr>
              <a:t>colloquio </a:t>
            </a:r>
            <a:r>
              <a:rPr sz="1800" spc="-20" dirty="0">
                <a:latin typeface="Corbel"/>
                <a:cs typeface="Corbel"/>
              </a:rPr>
              <a:t>d’esame </a:t>
            </a:r>
            <a:r>
              <a:rPr sz="1800" spc="-10" dirty="0">
                <a:latin typeface="Corbel"/>
                <a:cs typeface="Corbel"/>
              </a:rPr>
              <a:t>accerti </a:t>
            </a:r>
            <a:r>
              <a:rPr sz="1800" spc="-5" dirty="0">
                <a:latin typeface="Corbel"/>
                <a:cs typeface="Corbel"/>
              </a:rPr>
              <a:t>il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livello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di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padronanza degli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obiettivi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e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dei traguardi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di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competenza </a:t>
            </a:r>
            <a:r>
              <a:rPr sz="1800" spc="-5" dirty="0">
                <a:latin typeface="Corbel"/>
                <a:cs typeface="Corbel"/>
              </a:rPr>
              <a:t>previsti </a:t>
            </a:r>
            <a:r>
              <a:rPr sz="1800" dirty="0">
                <a:latin typeface="Corbel"/>
                <a:cs typeface="Corbel"/>
              </a:rPr>
              <a:t>dalle </a:t>
            </a:r>
            <a:r>
              <a:rPr sz="1800" spc="-5" dirty="0">
                <a:latin typeface="Corbel"/>
                <a:cs typeface="Corbel"/>
              </a:rPr>
              <a:t>Indicazioni nazionali come 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declinati </a:t>
            </a:r>
            <a:r>
              <a:rPr sz="1800" dirty="0">
                <a:latin typeface="Corbel"/>
                <a:cs typeface="Corbel"/>
              </a:rPr>
              <a:t>dal </a:t>
            </a:r>
            <a:r>
              <a:rPr sz="1800" spc="-5" dirty="0">
                <a:latin typeface="Corbel"/>
                <a:cs typeface="Corbel"/>
              </a:rPr>
              <a:t>curricolo </a:t>
            </a:r>
            <a:r>
              <a:rPr sz="1800" spc="5" dirty="0">
                <a:latin typeface="Corbel"/>
                <a:cs typeface="Corbel"/>
              </a:rPr>
              <a:t>di </a:t>
            </a:r>
            <a:r>
              <a:rPr sz="1800" spc="-5" dirty="0">
                <a:latin typeface="Corbel"/>
                <a:cs typeface="Corbel"/>
              </a:rPr>
              <a:t>istituto </a:t>
            </a:r>
            <a:r>
              <a:rPr sz="1800" dirty="0">
                <a:latin typeface="Corbel"/>
                <a:cs typeface="Corbel"/>
              </a:rPr>
              <a:t>e </a:t>
            </a:r>
            <a:r>
              <a:rPr sz="1800" spc="-5" dirty="0">
                <a:latin typeface="Corbel"/>
                <a:cs typeface="Corbel"/>
              </a:rPr>
              <a:t>dalla </a:t>
            </a:r>
            <a:r>
              <a:rPr sz="1800" dirty="0">
                <a:latin typeface="Corbel"/>
                <a:cs typeface="Corbel"/>
              </a:rPr>
              <a:t>programmazione specifica </a:t>
            </a:r>
            <a:r>
              <a:rPr sz="1800" spc="-5" dirty="0">
                <a:latin typeface="Corbel"/>
                <a:cs typeface="Corbel"/>
              </a:rPr>
              <a:t>dei consigli di 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classe</a:t>
            </a:r>
            <a:r>
              <a:rPr sz="1800" spc="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e,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in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particolare:</a:t>
            </a:r>
            <a:endParaRPr sz="1800" dirty="0">
              <a:latin typeface="Corbel"/>
              <a:cs typeface="Corbel"/>
            </a:endParaRPr>
          </a:p>
          <a:p>
            <a:pPr marL="695325" indent="-226060">
              <a:lnSpc>
                <a:spcPct val="100000"/>
              </a:lnSpc>
              <a:spcBef>
                <a:spcPts val="605"/>
              </a:spcBef>
              <a:buAutoNum type="alphaLcParenR"/>
              <a:tabLst>
                <a:tab pos="695960" algn="l"/>
              </a:tabLst>
            </a:pPr>
            <a:r>
              <a:rPr sz="1800" spc="-10" dirty="0">
                <a:latin typeface="Corbel"/>
                <a:cs typeface="Corbel"/>
              </a:rPr>
              <a:t>della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lingua</a:t>
            </a:r>
            <a:r>
              <a:rPr sz="1800" b="1" spc="-3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italiana</a:t>
            </a:r>
            <a:r>
              <a:rPr sz="1800" dirty="0">
                <a:latin typeface="Corbel"/>
                <a:cs typeface="Corbel"/>
              </a:rPr>
              <a:t>;</a:t>
            </a:r>
          </a:p>
          <a:p>
            <a:pPr marL="707390" indent="-238125">
              <a:lnSpc>
                <a:spcPct val="100000"/>
              </a:lnSpc>
              <a:buAutoNum type="alphaLcParenR"/>
              <a:tabLst>
                <a:tab pos="708025" algn="l"/>
              </a:tabLst>
            </a:pPr>
            <a:r>
              <a:rPr sz="1800" spc="-10" dirty="0">
                <a:latin typeface="Corbel"/>
                <a:cs typeface="Corbel"/>
              </a:rPr>
              <a:t>delle</a:t>
            </a:r>
            <a:r>
              <a:rPr sz="1800" spc="25" dirty="0"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competenze</a:t>
            </a:r>
            <a:r>
              <a:rPr sz="1800" b="1" spc="1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logico</a:t>
            </a:r>
            <a:r>
              <a:rPr sz="1800" b="1" spc="-3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matematiche</a:t>
            </a:r>
            <a:r>
              <a:rPr sz="1800" spc="-5" dirty="0">
                <a:latin typeface="Corbel"/>
                <a:cs typeface="Corbel"/>
              </a:rPr>
              <a:t>;</a:t>
            </a:r>
            <a:endParaRPr sz="1800" dirty="0">
              <a:latin typeface="Corbel"/>
              <a:cs typeface="Corbel"/>
            </a:endParaRPr>
          </a:p>
          <a:p>
            <a:pPr marL="683260" indent="-213995">
              <a:lnSpc>
                <a:spcPct val="100000"/>
              </a:lnSpc>
              <a:buAutoNum type="alphaLcParenR"/>
              <a:tabLst>
                <a:tab pos="683895" algn="l"/>
              </a:tabLst>
            </a:pPr>
            <a:r>
              <a:rPr sz="1800" spc="-10" dirty="0">
                <a:latin typeface="Corbel"/>
                <a:cs typeface="Corbel"/>
              </a:rPr>
              <a:t>delle</a:t>
            </a:r>
            <a:r>
              <a:rPr sz="1800" spc="30" dirty="0"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competenze</a:t>
            </a:r>
            <a:r>
              <a:rPr sz="1800" b="1" spc="1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nelle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lingue</a:t>
            </a:r>
            <a:r>
              <a:rPr sz="1800" b="1" spc="-2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straniere</a:t>
            </a:r>
            <a:r>
              <a:rPr sz="1800" spc="-5" dirty="0">
                <a:latin typeface="Corbel"/>
                <a:cs typeface="Corbel"/>
              </a:rPr>
              <a:t>.</a:t>
            </a:r>
            <a:endParaRPr sz="1800" dirty="0">
              <a:latin typeface="Corbel"/>
              <a:cs typeface="Corbel"/>
            </a:endParaRPr>
          </a:p>
        </p:txBody>
      </p:sp>
      <p:grpSp>
        <p:nvGrpSpPr>
          <p:cNvPr id="5" name="object 6"/>
          <p:cNvGrpSpPr/>
          <p:nvPr/>
        </p:nvGrpSpPr>
        <p:grpSpPr>
          <a:xfrm>
            <a:off x="1125105" y="4653909"/>
            <a:ext cx="2757805" cy="1720850"/>
            <a:chOff x="466344" y="4555587"/>
            <a:chExt cx="2757805" cy="1720850"/>
          </a:xfrm>
        </p:grpSpPr>
        <p:sp>
          <p:nvSpPr>
            <p:cNvPr id="6" name="object 7"/>
            <p:cNvSpPr/>
            <p:nvPr/>
          </p:nvSpPr>
          <p:spPr>
            <a:xfrm>
              <a:off x="1998460" y="4574637"/>
              <a:ext cx="1207135" cy="1209040"/>
            </a:xfrm>
            <a:custGeom>
              <a:avLst/>
              <a:gdLst/>
              <a:ahLst/>
              <a:cxnLst/>
              <a:rect l="l" t="t" r="r" b="b"/>
              <a:pathLst>
                <a:path w="1207135" h="1209039">
                  <a:moveTo>
                    <a:pt x="421143" y="8030"/>
                  </a:moveTo>
                  <a:lnTo>
                    <a:pt x="412013" y="57792"/>
                  </a:lnTo>
                  <a:lnTo>
                    <a:pt x="406714" y="105374"/>
                  </a:lnTo>
                  <a:lnTo>
                    <a:pt x="404614" y="151383"/>
                  </a:lnTo>
                  <a:lnTo>
                    <a:pt x="405086" y="196425"/>
                  </a:lnTo>
                  <a:lnTo>
                    <a:pt x="407498" y="241107"/>
                  </a:lnTo>
                  <a:lnTo>
                    <a:pt x="411223" y="286036"/>
                  </a:lnTo>
                  <a:lnTo>
                    <a:pt x="415629" y="331818"/>
                  </a:lnTo>
                  <a:lnTo>
                    <a:pt x="420088" y="379060"/>
                  </a:lnTo>
                  <a:lnTo>
                    <a:pt x="423971" y="428368"/>
                  </a:lnTo>
                  <a:lnTo>
                    <a:pt x="426647" y="480349"/>
                  </a:lnTo>
                  <a:lnTo>
                    <a:pt x="427487" y="535610"/>
                  </a:lnTo>
                  <a:lnTo>
                    <a:pt x="425862" y="594757"/>
                  </a:lnTo>
                  <a:lnTo>
                    <a:pt x="421143" y="658397"/>
                  </a:lnTo>
                  <a:lnTo>
                    <a:pt x="459254" y="660799"/>
                  </a:lnTo>
                  <a:lnTo>
                    <a:pt x="499839" y="661701"/>
                  </a:lnTo>
                  <a:lnTo>
                    <a:pt x="543287" y="661512"/>
                  </a:lnTo>
                  <a:lnTo>
                    <a:pt x="589989" y="660636"/>
                  </a:lnTo>
                  <a:lnTo>
                    <a:pt x="640334" y="659480"/>
                  </a:lnTo>
                  <a:lnTo>
                    <a:pt x="694713" y="658451"/>
                  </a:lnTo>
                  <a:lnTo>
                    <a:pt x="753514" y="657955"/>
                  </a:lnTo>
                  <a:lnTo>
                    <a:pt x="817129" y="658397"/>
                  </a:lnTo>
                  <a:lnTo>
                    <a:pt x="814128" y="601793"/>
                  </a:lnTo>
                  <a:lnTo>
                    <a:pt x="813033" y="553130"/>
                  </a:lnTo>
                  <a:lnTo>
                    <a:pt x="813985" y="511254"/>
                  </a:lnTo>
                  <a:lnTo>
                    <a:pt x="817129" y="475009"/>
                  </a:lnTo>
                  <a:lnTo>
                    <a:pt x="837150" y="495615"/>
                  </a:lnTo>
                  <a:lnTo>
                    <a:pt x="866630" y="522912"/>
                  </a:lnTo>
                  <a:lnTo>
                    <a:pt x="903442" y="555522"/>
                  </a:lnTo>
                  <a:lnTo>
                    <a:pt x="945457" y="592062"/>
                  </a:lnTo>
                  <a:lnTo>
                    <a:pt x="990548" y="631152"/>
                  </a:lnTo>
                  <a:lnTo>
                    <a:pt x="1036586" y="671411"/>
                  </a:lnTo>
                  <a:lnTo>
                    <a:pt x="1081444" y="711459"/>
                  </a:lnTo>
                  <a:lnTo>
                    <a:pt x="1122994" y="749913"/>
                  </a:lnTo>
                  <a:lnTo>
                    <a:pt x="1159106" y="785395"/>
                  </a:lnTo>
                  <a:lnTo>
                    <a:pt x="1187655" y="816521"/>
                  </a:lnTo>
                  <a:lnTo>
                    <a:pt x="1206511" y="841912"/>
                  </a:lnTo>
                  <a:lnTo>
                    <a:pt x="1170689" y="876489"/>
                  </a:lnTo>
                  <a:lnTo>
                    <a:pt x="1131865" y="911545"/>
                  </a:lnTo>
                  <a:lnTo>
                    <a:pt x="1091069" y="946842"/>
                  </a:lnTo>
                  <a:lnTo>
                    <a:pt x="1049328" y="982138"/>
                  </a:lnTo>
                  <a:lnTo>
                    <a:pt x="1007672" y="1017192"/>
                  </a:lnTo>
                  <a:lnTo>
                    <a:pt x="967130" y="1051762"/>
                  </a:lnTo>
                  <a:lnTo>
                    <a:pt x="928730" y="1085610"/>
                  </a:lnTo>
                  <a:lnTo>
                    <a:pt x="893501" y="1118492"/>
                  </a:lnTo>
                  <a:lnTo>
                    <a:pt x="862472" y="1150169"/>
                  </a:lnTo>
                  <a:lnTo>
                    <a:pt x="836672" y="1180399"/>
                  </a:lnTo>
                  <a:lnTo>
                    <a:pt x="817129" y="1208942"/>
                  </a:lnTo>
                  <a:lnTo>
                    <a:pt x="820718" y="1172205"/>
                  </a:lnTo>
                  <a:lnTo>
                    <a:pt x="818986" y="1129831"/>
                  </a:lnTo>
                  <a:lnTo>
                    <a:pt x="816325" y="1081137"/>
                  </a:lnTo>
                  <a:lnTo>
                    <a:pt x="817129" y="1025440"/>
                  </a:lnTo>
                  <a:lnTo>
                    <a:pt x="754230" y="1021564"/>
                  </a:lnTo>
                  <a:lnTo>
                    <a:pt x="691019" y="1018973"/>
                  </a:lnTo>
                  <a:lnTo>
                    <a:pt x="627964" y="1017497"/>
                  </a:lnTo>
                  <a:lnTo>
                    <a:pt x="565535" y="1016969"/>
                  </a:lnTo>
                  <a:lnTo>
                    <a:pt x="504201" y="1017219"/>
                  </a:lnTo>
                  <a:lnTo>
                    <a:pt x="444431" y="1018079"/>
                  </a:lnTo>
                  <a:lnTo>
                    <a:pt x="386696" y="1019381"/>
                  </a:lnTo>
                  <a:lnTo>
                    <a:pt x="331464" y="1020955"/>
                  </a:lnTo>
                  <a:lnTo>
                    <a:pt x="279205" y="1022633"/>
                  </a:lnTo>
                  <a:lnTo>
                    <a:pt x="230389" y="1024246"/>
                  </a:lnTo>
                  <a:lnTo>
                    <a:pt x="185484" y="1025626"/>
                  </a:lnTo>
                  <a:lnTo>
                    <a:pt x="144959" y="1026605"/>
                  </a:lnTo>
                  <a:lnTo>
                    <a:pt x="109286" y="1027012"/>
                  </a:lnTo>
                  <a:lnTo>
                    <a:pt x="78932" y="1026680"/>
                  </a:lnTo>
                  <a:lnTo>
                    <a:pt x="42767" y="959721"/>
                  </a:lnTo>
                  <a:lnTo>
                    <a:pt x="32665" y="895438"/>
                  </a:lnTo>
                  <a:lnTo>
                    <a:pt x="24013" y="832610"/>
                  </a:lnTo>
                  <a:lnTo>
                    <a:pt x="16767" y="771260"/>
                  </a:lnTo>
                  <a:lnTo>
                    <a:pt x="10879" y="711409"/>
                  </a:lnTo>
                  <a:lnTo>
                    <a:pt x="6305" y="653079"/>
                  </a:lnTo>
                  <a:lnTo>
                    <a:pt x="2997" y="596290"/>
                  </a:lnTo>
                  <a:lnTo>
                    <a:pt x="911" y="541064"/>
                  </a:lnTo>
                  <a:lnTo>
                    <a:pt x="0" y="487423"/>
                  </a:lnTo>
                  <a:lnTo>
                    <a:pt x="217" y="435387"/>
                  </a:lnTo>
                  <a:lnTo>
                    <a:pt x="1518" y="384978"/>
                  </a:lnTo>
                  <a:lnTo>
                    <a:pt x="3855" y="336218"/>
                  </a:lnTo>
                  <a:lnTo>
                    <a:pt x="7184" y="289127"/>
                  </a:lnTo>
                  <a:lnTo>
                    <a:pt x="11457" y="243727"/>
                  </a:lnTo>
                  <a:lnTo>
                    <a:pt x="16630" y="200039"/>
                  </a:lnTo>
                  <a:lnTo>
                    <a:pt x="22655" y="158085"/>
                  </a:lnTo>
                  <a:lnTo>
                    <a:pt x="29488" y="117885"/>
                  </a:lnTo>
                  <a:lnTo>
                    <a:pt x="37081" y="79462"/>
                  </a:lnTo>
                  <a:lnTo>
                    <a:pt x="54367" y="8030"/>
                  </a:lnTo>
                  <a:lnTo>
                    <a:pt x="91952" y="7664"/>
                  </a:lnTo>
                  <a:lnTo>
                    <a:pt x="133401" y="5565"/>
                  </a:lnTo>
                  <a:lnTo>
                    <a:pt x="179357" y="2845"/>
                  </a:lnTo>
                  <a:lnTo>
                    <a:pt x="230465" y="619"/>
                  </a:lnTo>
                  <a:lnTo>
                    <a:pt x="287369" y="0"/>
                  </a:lnTo>
                  <a:lnTo>
                    <a:pt x="350714" y="2099"/>
                  </a:lnTo>
                  <a:lnTo>
                    <a:pt x="421143" y="8030"/>
                  </a:lnTo>
                  <a:close/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1764791" y="6129527"/>
              <a:ext cx="399415" cy="106680"/>
            </a:xfrm>
            <a:custGeom>
              <a:avLst/>
              <a:gdLst/>
              <a:ahLst/>
              <a:cxnLst/>
              <a:rect l="l" t="t" r="r" b="b"/>
              <a:pathLst>
                <a:path w="399414" h="106679">
                  <a:moveTo>
                    <a:pt x="399288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399288" y="106680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1764791" y="6129527"/>
              <a:ext cx="399415" cy="106680"/>
            </a:xfrm>
            <a:custGeom>
              <a:avLst/>
              <a:gdLst/>
              <a:ahLst/>
              <a:cxnLst/>
              <a:rect l="l" t="t" r="r" b="b"/>
              <a:pathLst>
                <a:path w="399414" h="106679">
                  <a:moveTo>
                    <a:pt x="0" y="106680"/>
                  </a:moveTo>
                  <a:lnTo>
                    <a:pt x="399288" y="106680"/>
                  </a:lnTo>
                  <a:lnTo>
                    <a:pt x="399288" y="0"/>
                  </a:lnTo>
                  <a:lnTo>
                    <a:pt x="0" y="0"/>
                  </a:lnTo>
                  <a:lnTo>
                    <a:pt x="0" y="10668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44" y="4797552"/>
              <a:ext cx="1688592" cy="1478280"/>
            </a:xfrm>
            <a:prstGeom prst="rect">
              <a:avLst/>
            </a:prstGeom>
          </p:spPr>
        </p:pic>
      </p:grpSp>
      <p:sp>
        <p:nvSpPr>
          <p:cNvPr id="10" name="object 11"/>
          <p:cNvSpPr txBox="1"/>
          <p:nvPr/>
        </p:nvSpPr>
        <p:spPr>
          <a:xfrm>
            <a:off x="4424253" y="4895874"/>
            <a:ext cx="53098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È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trasparente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l’intenzione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5" dirty="0">
                <a:latin typeface="Corbel"/>
                <a:cs typeface="Corbel"/>
              </a:rPr>
              <a:t>di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assegnare</a:t>
            </a:r>
            <a:r>
              <a:rPr sz="1800" dirty="0">
                <a:latin typeface="Corbel"/>
                <a:cs typeface="Corbel"/>
              </a:rPr>
              <a:t> al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colloquio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15" dirty="0">
                <a:latin typeface="Corbel"/>
                <a:cs typeface="Corbel"/>
              </a:rPr>
              <a:t>il 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compito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colmare</a:t>
            </a:r>
            <a:r>
              <a:rPr sz="1800" b="1" spc="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–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nella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misura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del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possibile</a:t>
            </a:r>
            <a:r>
              <a:rPr sz="1800" dirty="0">
                <a:latin typeface="Corbel"/>
                <a:cs typeface="Corbel"/>
              </a:rPr>
              <a:t> –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la 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cancellazione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delle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prove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scritte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Italiano,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 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Matematica,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Lingue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straniere.</a:t>
            </a:r>
            <a:endParaRPr sz="1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696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-625" dirty="0">
                <a:solidFill>
                  <a:schemeClr val="accent2">
                    <a:lumMod val="75000"/>
                  </a:schemeClr>
                </a:solidFill>
              </a:rPr>
              <a:t>è</a:t>
            </a:r>
            <a:r>
              <a:rPr lang="it-IT" b="1" spc="-4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229" dirty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it-IT" b="1" spc="-225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t-IT" b="1" spc="-7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80" dirty="0">
                <a:solidFill>
                  <a:schemeClr val="accent2">
                    <a:lumMod val="75000"/>
                  </a:schemeClr>
                </a:solidFill>
              </a:rPr>
              <a:t>collo</a:t>
            </a:r>
            <a:r>
              <a:rPr lang="it-IT" b="1" spc="-90" dirty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it-IT" b="1" spc="-229" dirty="0">
                <a:solidFill>
                  <a:schemeClr val="accent2">
                    <a:lumMod val="75000"/>
                  </a:schemeClr>
                </a:solidFill>
              </a:rPr>
              <a:t>uio</a:t>
            </a:r>
            <a:r>
              <a:rPr lang="it-IT" b="1" spc="-18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it-IT" b="1" spc="-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165" dirty="0">
                <a:solidFill>
                  <a:schemeClr val="accent2">
                    <a:lumMod val="75000"/>
                  </a:schemeClr>
                </a:solidFill>
              </a:rPr>
              <a:t>non</a:t>
            </a:r>
            <a:r>
              <a:rPr lang="it-IT" b="1" spc="-7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229" dirty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it-IT" b="1" spc="-225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t-IT" b="1" spc="-7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100" dirty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it-IT" b="1" spc="-105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it-IT" b="1" spc="20" dirty="0">
                <a:solidFill>
                  <a:schemeClr val="accent2">
                    <a:lumMod val="75000"/>
                  </a:schemeClr>
                </a:solidFill>
              </a:rPr>
              <a:t>er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it-IT" b="1" spc="-195" dirty="0">
                <a:solidFill>
                  <a:schemeClr val="accent2">
                    <a:lumMod val="75000"/>
                  </a:schemeClr>
                </a:solidFill>
              </a:rPr>
              <a:t>ogator</a:t>
            </a:r>
            <a:r>
              <a:rPr lang="it-IT" b="1" spc="-14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-33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object 4"/>
          <p:cNvGrpSpPr/>
          <p:nvPr/>
        </p:nvGrpSpPr>
        <p:grpSpPr>
          <a:xfrm>
            <a:off x="323088" y="1702718"/>
            <a:ext cx="7958455" cy="4570095"/>
            <a:chOff x="323088" y="1702718"/>
            <a:chExt cx="7958455" cy="4570095"/>
          </a:xfrm>
        </p:grpSpPr>
        <p:sp>
          <p:nvSpPr>
            <p:cNvPr id="4" name="object 5"/>
            <p:cNvSpPr/>
            <p:nvPr/>
          </p:nvSpPr>
          <p:spPr>
            <a:xfrm>
              <a:off x="591859" y="1712529"/>
              <a:ext cx="7665084" cy="3028315"/>
            </a:xfrm>
            <a:custGeom>
              <a:avLst/>
              <a:gdLst/>
              <a:ahLst/>
              <a:cxnLst/>
              <a:rect l="l" t="t" r="r" b="b"/>
              <a:pathLst>
                <a:path w="7665084" h="3028315">
                  <a:moveTo>
                    <a:pt x="6730687" y="0"/>
                  </a:moveTo>
                  <a:lnTo>
                    <a:pt x="6672183" y="23"/>
                  </a:lnTo>
                  <a:lnTo>
                    <a:pt x="6614641" y="557"/>
                  </a:lnTo>
                  <a:lnTo>
                    <a:pt x="6558201" y="1529"/>
                  </a:lnTo>
                  <a:lnTo>
                    <a:pt x="6503000" y="2866"/>
                  </a:lnTo>
                  <a:lnTo>
                    <a:pt x="6449179" y="4495"/>
                  </a:lnTo>
                  <a:lnTo>
                    <a:pt x="6346226" y="8336"/>
                  </a:lnTo>
                  <a:lnTo>
                    <a:pt x="6162968" y="16311"/>
                  </a:lnTo>
                  <a:lnTo>
                    <a:pt x="6084882" y="19279"/>
                  </a:lnTo>
                  <a:lnTo>
                    <a:pt x="6049709" y="20253"/>
                  </a:lnTo>
                  <a:lnTo>
                    <a:pt x="6017302" y="20790"/>
                  </a:lnTo>
                  <a:lnTo>
                    <a:pt x="5987800" y="20816"/>
                  </a:lnTo>
                  <a:lnTo>
                    <a:pt x="5912240" y="18937"/>
                  </a:lnTo>
                  <a:lnTo>
                    <a:pt x="5864261" y="18362"/>
                  </a:lnTo>
                  <a:lnTo>
                    <a:pt x="5817030" y="18383"/>
                  </a:lnTo>
                  <a:lnTo>
                    <a:pt x="5770177" y="18847"/>
                  </a:lnTo>
                  <a:lnTo>
                    <a:pt x="5579098" y="22093"/>
                  </a:lnTo>
                  <a:lnTo>
                    <a:pt x="5528554" y="22491"/>
                  </a:lnTo>
                  <a:lnTo>
                    <a:pt x="5476156" y="22419"/>
                  </a:lnTo>
                  <a:lnTo>
                    <a:pt x="5421533" y="21726"/>
                  </a:lnTo>
                  <a:lnTo>
                    <a:pt x="5307362" y="18568"/>
                  </a:lnTo>
                  <a:lnTo>
                    <a:pt x="5253501" y="17286"/>
                  </a:lnTo>
                  <a:lnTo>
                    <a:pt x="5202195" y="16383"/>
                  </a:lnTo>
                  <a:lnTo>
                    <a:pt x="5152910" y="15828"/>
                  </a:lnTo>
                  <a:lnTo>
                    <a:pt x="5105109" y="15590"/>
                  </a:lnTo>
                  <a:lnTo>
                    <a:pt x="5058259" y="15639"/>
                  </a:lnTo>
                  <a:lnTo>
                    <a:pt x="5011824" y="15945"/>
                  </a:lnTo>
                  <a:lnTo>
                    <a:pt x="4918061" y="17204"/>
                  </a:lnTo>
                  <a:lnTo>
                    <a:pt x="4767159" y="20258"/>
                  </a:lnTo>
                  <a:lnTo>
                    <a:pt x="4709977" y="21881"/>
                  </a:lnTo>
                  <a:lnTo>
                    <a:pt x="4655333" y="24004"/>
                  </a:lnTo>
                  <a:lnTo>
                    <a:pt x="4504130" y="30624"/>
                  </a:lnTo>
                  <a:lnTo>
                    <a:pt x="4457135" y="31998"/>
                  </a:lnTo>
                  <a:lnTo>
                    <a:pt x="4411426" y="32497"/>
                  </a:lnTo>
                  <a:lnTo>
                    <a:pt x="4366751" y="31848"/>
                  </a:lnTo>
                  <a:lnTo>
                    <a:pt x="4322860" y="29775"/>
                  </a:lnTo>
                  <a:lnTo>
                    <a:pt x="4279502" y="26003"/>
                  </a:lnTo>
                  <a:lnTo>
                    <a:pt x="4236426" y="20258"/>
                  </a:lnTo>
                  <a:lnTo>
                    <a:pt x="4199594" y="15977"/>
                  </a:lnTo>
                  <a:lnTo>
                    <a:pt x="4157181" y="13640"/>
                  </a:lnTo>
                  <a:lnTo>
                    <a:pt x="4109995" y="12927"/>
                  </a:lnTo>
                  <a:lnTo>
                    <a:pt x="4058841" y="13516"/>
                  </a:lnTo>
                  <a:lnTo>
                    <a:pt x="4004529" y="15085"/>
                  </a:lnTo>
                  <a:lnTo>
                    <a:pt x="3947863" y="17313"/>
                  </a:lnTo>
                  <a:lnTo>
                    <a:pt x="3830703" y="22458"/>
                  </a:lnTo>
                  <a:lnTo>
                    <a:pt x="3771821" y="24732"/>
                  </a:lnTo>
                  <a:lnTo>
                    <a:pt x="3713815" y="26379"/>
                  </a:lnTo>
                  <a:lnTo>
                    <a:pt x="3657492" y="27076"/>
                  </a:lnTo>
                  <a:lnTo>
                    <a:pt x="3603657" y="26503"/>
                  </a:lnTo>
                  <a:lnTo>
                    <a:pt x="3553119" y="24338"/>
                  </a:lnTo>
                  <a:lnTo>
                    <a:pt x="3506684" y="20258"/>
                  </a:lnTo>
                  <a:lnTo>
                    <a:pt x="3457432" y="15243"/>
                  </a:lnTo>
                  <a:lnTo>
                    <a:pt x="3405134" y="11243"/>
                  </a:lnTo>
                  <a:lnTo>
                    <a:pt x="3350539" y="8209"/>
                  </a:lnTo>
                  <a:lnTo>
                    <a:pt x="3294397" y="6093"/>
                  </a:lnTo>
                  <a:lnTo>
                    <a:pt x="3237458" y="4845"/>
                  </a:lnTo>
                  <a:lnTo>
                    <a:pt x="3180472" y="4417"/>
                  </a:lnTo>
                  <a:lnTo>
                    <a:pt x="3124188" y="4759"/>
                  </a:lnTo>
                  <a:lnTo>
                    <a:pt x="3069357" y="5823"/>
                  </a:lnTo>
                  <a:lnTo>
                    <a:pt x="3016729" y="7560"/>
                  </a:lnTo>
                  <a:lnTo>
                    <a:pt x="2967052" y="9921"/>
                  </a:lnTo>
                  <a:lnTo>
                    <a:pt x="2921078" y="12857"/>
                  </a:lnTo>
                  <a:lnTo>
                    <a:pt x="2879556" y="16319"/>
                  </a:lnTo>
                  <a:lnTo>
                    <a:pt x="2843236" y="20258"/>
                  </a:lnTo>
                  <a:lnTo>
                    <a:pt x="2803020" y="23742"/>
                  </a:lnTo>
                  <a:lnTo>
                    <a:pt x="2761372" y="24751"/>
                  </a:lnTo>
                  <a:lnTo>
                    <a:pt x="2718235" y="23879"/>
                  </a:lnTo>
                  <a:lnTo>
                    <a:pt x="2673550" y="21717"/>
                  </a:lnTo>
                  <a:lnTo>
                    <a:pt x="2579302" y="15896"/>
                  </a:lnTo>
                  <a:lnTo>
                    <a:pt x="2529622" y="13422"/>
                  </a:lnTo>
                  <a:lnTo>
                    <a:pt x="2478161" y="12028"/>
                  </a:lnTo>
                  <a:lnTo>
                    <a:pt x="2424859" y="12308"/>
                  </a:lnTo>
                  <a:lnTo>
                    <a:pt x="2369660" y="14854"/>
                  </a:lnTo>
                  <a:lnTo>
                    <a:pt x="2254456" y="25574"/>
                  </a:lnTo>
                  <a:lnTo>
                    <a:pt x="2196942" y="27889"/>
                  </a:lnTo>
                  <a:lnTo>
                    <a:pt x="2140436" y="27850"/>
                  </a:lnTo>
                  <a:lnTo>
                    <a:pt x="2085413" y="26101"/>
                  </a:lnTo>
                  <a:lnTo>
                    <a:pt x="2032351" y="23290"/>
                  </a:lnTo>
                  <a:lnTo>
                    <a:pt x="1934007" y="17060"/>
                  </a:lnTo>
                  <a:lnTo>
                    <a:pt x="1889678" y="14934"/>
                  </a:lnTo>
                  <a:lnTo>
                    <a:pt x="1849212" y="14328"/>
                  </a:lnTo>
                  <a:lnTo>
                    <a:pt x="1813084" y="15887"/>
                  </a:lnTo>
                  <a:lnTo>
                    <a:pt x="1781770" y="20258"/>
                  </a:lnTo>
                  <a:lnTo>
                    <a:pt x="1745042" y="26308"/>
                  </a:lnTo>
                  <a:lnTo>
                    <a:pt x="1704947" y="30041"/>
                  </a:lnTo>
                  <a:lnTo>
                    <a:pt x="1661336" y="31801"/>
                  </a:lnTo>
                  <a:lnTo>
                    <a:pt x="1614060" y="31934"/>
                  </a:lnTo>
                  <a:lnTo>
                    <a:pt x="1562968" y="30784"/>
                  </a:lnTo>
                  <a:lnTo>
                    <a:pt x="1507911" y="28697"/>
                  </a:lnTo>
                  <a:lnTo>
                    <a:pt x="1385306" y="23089"/>
                  </a:lnTo>
                  <a:lnTo>
                    <a:pt x="1317458" y="20258"/>
                  </a:lnTo>
                  <a:lnTo>
                    <a:pt x="1276246" y="18966"/>
                  </a:lnTo>
                  <a:lnTo>
                    <a:pt x="1231778" y="18060"/>
                  </a:lnTo>
                  <a:lnTo>
                    <a:pt x="1184508" y="17494"/>
                  </a:lnTo>
                  <a:lnTo>
                    <a:pt x="1134890" y="17222"/>
                  </a:lnTo>
                  <a:lnTo>
                    <a:pt x="1030423" y="17379"/>
                  </a:lnTo>
                  <a:lnTo>
                    <a:pt x="657465" y="20469"/>
                  </a:lnTo>
                  <a:lnTo>
                    <a:pt x="563777" y="20568"/>
                  </a:lnTo>
                  <a:lnTo>
                    <a:pt x="521346" y="20258"/>
                  </a:lnTo>
                  <a:lnTo>
                    <a:pt x="478613" y="29797"/>
                  </a:lnTo>
                  <a:lnTo>
                    <a:pt x="436011" y="43678"/>
                  </a:lnTo>
                  <a:lnTo>
                    <a:pt x="393842" y="61590"/>
                  </a:lnTo>
                  <a:lnTo>
                    <a:pt x="352409" y="83221"/>
                  </a:lnTo>
                  <a:lnTo>
                    <a:pt x="312011" y="108257"/>
                  </a:lnTo>
                  <a:lnTo>
                    <a:pt x="272952" y="136387"/>
                  </a:lnTo>
                  <a:lnTo>
                    <a:pt x="235532" y="167298"/>
                  </a:lnTo>
                  <a:lnTo>
                    <a:pt x="200053" y="200678"/>
                  </a:lnTo>
                  <a:lnTo>
                    <a:pt x="166818" y="236214"/>
                  </a:lnTo>
                  <a:lnTo>
                    <a:pt x="136127" y="273595"/>
                  </a:lnTo>
                  <a:lnTo>
                    <a:pt x="108282" y="312507"/>
                  </a:lnTo>
                  <a:lnTo>
                    <a:pt x="83586" y="352639"/>
                  </a:lnTo>
                  <a:lnTo>
                    <a:pt x="62339" y="393678"/>
                  </a:lnTo>
                  <a:lnTo>
                    <a:pt x="44843" y="435312"/>
                  </a:lnTo>
                  <a:lnTo>
                    <a:pt x="31400" y="477228"/>
                  </a:lnTo>
                  <a:lnTo>
                    <a:pt x="22312" y="519114"/>
                  </a:lnTo>
                  <a:lnTo>
                    <a:pt x="16666" y="558117"/>
                  </a:lnTo>
                  <a:lnTo>
                    <a:pt x="11739" y="600011"/>
                  </a:lnTo>
                  <a:lnTo>
                    <a:pt x="7590" y="644491"/>
                  </a:lnTo>
                  <a:lnTo>
                    <a:pt x="4281" y="691250"/>
                  </a:lnTo>
                  <a:lnTo>
                    <a:pt x="1872" y="739985"/>
                  </a:lnTo>
                  <a:lnTo>
                    <a:pt x="425" y="790388"/>
                  </a:lnTo>
                  <a:lnTo>
                    <a:pt x="0" y="842154"/>
                  </a:lnTo>
                  <a:lnTo>
                    <a:pt x="657" y="894979"/>
                  </a:lnTo>
                  <a:lnTo>
                    <a:pt x="2458" y="948556"/>
                  </a:lnTo>
                  <a:lnTo>
                    <a:pt x="5463" y="1002579"/>
                  </a:lnTo>
                  <a:lnTo>
                    <a:pt x="9733" y="1056744"/>
                  </a:lnTo>
                  <a:lnTo>
                    <a:pt x="15329" y="1110744"/>
                  </a:lnTo>
                  <a:lnTo>
                    <a:pt x="22312" y="1164274"/>
                  </a:lnTo>
                  <a:lnTo>
                    <a:pt x="28159" y="1214392"/>
                  </a:lnTo>
                  <a:lnTo>
                    <a:pt x="31649" y="1265676"/>
                  </a:lnTo>
                  <a:lnTo>
                    <a:pt x="33147" y="1317791"/>
                  </a:lnTo>
                  <a:lnTo>
                    <a:pt x="33018" y="1370399"/>
                  </a:lnTo>
                  <a:lnTo>
                    <a:pt x="31624" y="1423164"/>
                  </a:lnTo>
                  <a:lnTo>
                    <a:pt x="29331" y="1475747"/>
                  </a:lnTo>
                  <a:lnTo>
                    <a:pt x="20697" y="1629039"/>
                  </a:lnTo>
                  <a:lnTo>
                    <a:pt x="18449" y="1677527"/>
                  </a:lnTo>
                  <a:lnTo>
                    <a:pt x="17121" y="1724148"/>
                  </a:lnTo>
                  <a:lnTo>
                    <a:pt x="17080" y="1768565"/>
                  </a:lnTo>
                  <a:lnTo>
                    <a:pt x="18689" y="1810441"/>
                  </a:lnTo>
                  <a:lnTo>
                    <a:pt x="22312" y="1849439"/>
                  </a:lnTo>
                  <a:lnTo>
                    <a:pt x="26669" y="1891467"/>
                  </a:lnTo>
                  <a:lnTo>
                    <a:pt x="29627" y="1936654"/>
                  </a:lnTo>
                  <a:lnTo>
                    <a:pt x="31371" y="1984555"/>
                  </a:lnTo>
                  <a:lnTo>
                    <a:pt x="32082" y="2034723"/>
                  </a:lnTo>
                  <a:lnTo>
                    <a:pt x="31946" y="2086712"/>
                  </a:lnTo>
                  <a:lnTo>
                    <a:pt x="31144" y="2140074"/>
                  </a:lnTo>
                  <a:lnTo>
                    <a:pt x="29861" y="2194362"/>
                  </a:lnTo>
                  <a:lnTo>
                    <a:pt x="23577" y="2411849"/>
                  </a:lnTo>
                  <a:lnTo>
                    <a:pt x="22635" y="2464071"/>
                  </a:lnTo>
                  <a:lnTo>
                    <a:pt x="22312" y="2514538"/>
                  </a:lnTo>
                  <a:lnTo>
                    <a:pt x="22446" y="2562434"/>
                  </a:lnTo>
                  <a:lnTo>
                    <a:pt x="27124" y="2608891"/>
                  </a:lnTo>
                  <a:lnTo>
                    <a:pt x="36102" y="2653735"/>
                  </a:lnTo>
                  <a:lnTo>
                    <a:pt x="49136" y="2696788"/>
                  </a:lnTo>
                  <a:lnTo>
                    <a:pt x="65984" y="2737878"/>
                  </a:lnTo>
                  <a:lnTo>
                    <a:pt x="86402" y="2776826"/>
                  </a:lnTo>
                  <a:lnTo>
                    <a:pt x="110147" y="2813459"/>
                  </a:lnTo>
                  <a:lnTo>
                    <a:pt x="136975" y="2847601"/>
                  </a:lnTo>
                  <a:lnTo>
                    <a:pt x="166644" y="2879076"/>
                  </a:lnTo>
                  <a:lnTo>
                    <a:pt x="198910" y="2907709"/>
                  </a:lnTo>
                  <a:lnTo>
                    <a:pt x="233530" y="2933324"/>
                  </a:lnTo>
                  <a:lnTo>
                    <a:pt x="270261" y="2955746"/>
                  </a:lnTo>
                  <a:lnTo>
                    <a:pt x="308859" y="2974799"/>
                  </a:lnTo>
                  <a:lnTo>
                    <a:pt x="349081" y="2990308"/>
                  </a:lnTo>
                  <a:lnTo>
                    <a:pt x="390684" y="3002098"/>
                  </a:lnTo>
                  <a:lnTo>
                    <a:pt x="433425" y="3009992"/>
                  </a:lnTo>
                  <a:lnTo>
                    <a:pt x="477060" y="3013816"/>
                  </a:lnTo>
                  <a:lnTo>
                    <a:pt x="521346" y="3013394"/>
                  </a:lnTo>
                  <a:lnTo>
                    <a:pt x="585285" y="3016977"/>
                  </a:lnTo>
                  <a:lnTo>
                    <a:pt x="644651" y="3019392"/>
                  </a:lnTo>
                  <a:lnTo>
                    <a:pt x="700030" y="3020785"/>
                  </a:lnTo>
                  <a:lnTo>
                    <a:pt x="752005" y="3021298"/>
                  </a:lnTo>
                  <a:lnTo>
                    <a:pt x="801160" y="3021076"/>
                  </a:lnTo>
                  <a:lnTo>
                    <a:pt x="848081" y="3020263"/>
                  </a:lnTo>
                  <a:lnTo>
                    <a:pt x="893350" y="3019002"/>
                  </a:lnTo>
                  <a:lnTo>
                    <a:pt x="1069599" y="3012355"/>
                  </a:lnTo>
                  <a:lnTo>
                    <a:pt x="1115375" y="3011012"/>
                  </a:lnTo>
                  <a:lnTo>
                    <a:pt x="1163006" y="3010084"/>
                  </a:lnTo>
                  <a:lnTo>
                    <a:pt x="1213074" y="3009714"/>
                  </a:lnTo>
                  <a:lnTo>
                    <a:pt x="1266166" y="3010047"/>
                  </a:lnTo>
                  <a:lnTo>
                    <a:pt x="1322863" y="3011225"/>
                  </a:lnTo>
                  <a:lnTo>
                    <a:pt x="1456035" y="3016115"/>
                  </a:lnTo>
                  <a:lnTo>
                    <a:pt x="1520227" y="3017793"/>
                  </a:lnTo>
                  <a:lnTo>
                    <a:pt x="1577575" y="3018586"/>
                  </a:lnTo>
                  <a:lnTo>
                    <a:pt x="1629328" y="3018648"/>
                  </a:lnTo>
                  <a:lnTo>
                    <a:pt x="1676731" y="3018137"/>
                  </a:lnTo>
                  <a:lnTo>
                    <a:pt x="1721034" y="3017207"/>
                  </a:lnTo>
                  <a:lnTo>
                    <a:pt x="1847807" y="3013463"/>
                  </a:lnTo>
                  <a:lnTo>
                    <a:pt x="1892178" y="3012417"/>
                  </a:lnTo>
                  <a:lnTo>
                    <a:pt x="1939685" y="3011731"/>
                  </a:lnTo>
                  <a:lnTo>
                    <a:pt x="1991575" y="3011562"/>
                  </a:lnTo>
                  <a:lnTo>
                    <a:pt x="2049095" y="3012064"/>
                  </a:lnTo>
                  <a:lnTo>
                    <a:pt x="2113494" y="3013394"/>
                  </a:lnTo>
                  <a:lnTo>
                    <a:pt x="2274526" y="3017802"/>
                  </a:lnTo>
                  <a:lnTo>
                    <a:pt x="2410768" y="3021063"/>
                  </a:lnTo>
                  <a:lnTo>
                    <a:pt x="2496431" y="3022205"/>
                  </a:lnTo>
                  <a:lnTo>
                    <a:pt x="2539649" y="3022378"/>
                  </a:lnTo>
                  <a:lnTo>
                    <a:pt x="2583987" y="3022246"/>
                  </a:lnTo>
                  <a:lnTo>
                    <a:pt x="2630089" y="3021779"/>
                  </a:lnTo>
                  <a:lnTo>
                    <a:pt x="2678600" y="3020949"/>
                  </a:lnTo>
                  <a:lnTo>
                    <a:pt x="2730167" y="3019725"/>
                  </a:lnTo>
                  <a:lnTo>
                    <a:pt x="2785436" y="3018077"/>
                  </a:lnTo>
                  <a:lnTo>
                    <a:pt x="2845050" y="3015977"/>
                  </a:lnTo>
                  <a:lnTo>
                    <a:pt x="2909657" y="3013394"/>
                  </a:lnTo>
                  <a:lnTo>
                    <a:pt x="2973884" y="3010502"/>
                  </a:lnTo>
                  <a:lnTo>
                    <a:pt x="3032461" y="3007555"/>
                  </a:lnTo>
                  <a:lnTo>
                    <a:pt x="3226212" y="2997109"/>
                  </a:lnTo>
                  <a:lnTo>
                    <a:pt x="3268496" y="2995304"/>
                  </a:lnTo>
                  <a:lnTo>
                    <a:pt x="3309913" y="2994011"/>
                  </a:lnTo>
                  <a:lnTo>
                    <a:pt x="3351260" y="2993324"/>
                  </a:lnTo>
                  <a:lnTo>
                    <a:pt x="3393335" y="2993336"/>
                  </a:lnTo>
                  <a:lnTo>
                    <a:pt x="3436933" y="2994143"/>
                  </a:lnTo>
                  <a:lnTo>
                    <a:pt x="3482854" y="2995839"/>
                  </a:lnTo>
                  <a:lnTo>
                    <a:pt x="3531893" y="2998517"/>
                  </a:lnTo>
                  <a:lnTo>
                    <a:pt x="3584847" y="3002273"/>
                  </a:lnTo>
                  <a:lnTo>
                    <a:pt x="3642515" y="3007201"/>
                  </a:lnTo>
                  <a:lnTo>
                    <a:pt x="3705693" y="3013394"/>
                  </a:lnTo>
                  <a:lnTo>
                    <a:pt x="3771221" y="3019324"/>
                  </a:lnTo>
                  <a:lnTo>
                    <a:pt x="3835311" y="3023531"/>
                  </a:lnTo>
                  <a:lnTo>
                    <a:pt x="3897821" y="3026215"/>
                  </a:lnTo>
                  <a:lnTo>
                    <a:pt x="3958610" y="3027575"/>
                  </a:lnTo>
                  <a:lnTo>
                    <a:pt x="4017533" y="3027811"/>
                  </a:lnTo>
                  <a:lnTo>
                    <a:pt x="4074449" y="3027124"/>
                  </a:lnTo>
                  <a:lnTo>
                    <a:pt x="4129215" y="3025712"/>
                  </a:lnTo>
                  <a:lnTo>
                    <a:pt x="4181689" y="3023777"/>
                  </a:lnTo>
                  <a:lnTo>
                    <a:pt x="4231728" y="3021517"/>
                  </a:lnTo>
                  <a:lnTo>
                    <a:pt x="4365811" y="3014787"/>
                  </a:lnTo>
                  <a:lnTo>
                    <a:pt x="4404686" y="3013228"/>
                  </a:lnTo>
                  <a:lnTo>
                    <a:pt x="4440413" y="3012342"/>
                  </a:lnTo>
                  <a:lnTo>
                    <a:pt x="4472851" y="3012331"/>
                  </a:lnTo>
                  <a:lnTo>
                    <a:pt x="4501856" y="3013394"/>
                  </a:lnTo>
                  <a:lnTo>
                    <a:pt x="4537573" y="3015313"/>
                  </a:lnTo>
                  <a:lnTo>
                    <a:pt x="4577386" y="3016958"/>
                  </a:lnTo>
                  <a:lnTo>
                    <a:pt x="4620874" y="3018316"/>
                  </a:lnTo>
                  <a:lnTo>
                    <a:pt x="4667616" y="3019375"/>
                  </a:lnTo>
                  <a:lnTo>
                    <a:pt x="4717190" y="3020123"/>
                  </a:lnTo>
                  <a:lnTo>
                    <a:pt x="4769175" y="3020547"/>
                  </a:lnTo>
                  <a:lnTo>
                    <a:pt x="4823150" y="3020634"/>
                  </a:lnTo>
                  <a:lnTo>
                    <a:pt x="4878693" y="3020373"/>
                  </a:lnTo>
                  <a:lnTo>
                    <a:pt x="4935382" y="3019750"/>
                  </a:lnTo>
                  <a:lnTo>
                    <a:pt x="4992796" y="3018753"/>
                  </a:lnTo>
                  <a:lnTo>
                    <a:pt x="5050515" y="3017370"/>
                  </a:lnTo>
                  <a:lnTo>
                    <a:pt x="5108115" y="3015588"/>
                  </a:lnTo>
                  <a:lnTo>
                    <a:pt x="5165177" y="3013394"/>
                  </a:lnTo>
                  <a:lnTo>
                    <a:pt x="5353377" y="3004865"/>
                  </a:lnTo>
                  <a:lnTo>
                    <a:pt x="5405140" y="3002897"/>
                  </a:lnTo>
                  <a:lnTo>
                    <a:pt x="5453689" y="3001679"/>
                  </a:lnTo>
                  <a:lnTo>
                    <a:pt x="5500387" y="3001397"/>
                  </a:lnTo>
                  <a:lnTo>
                    <a:pt x="5546595" y="3002241"/>
                  </a:lnTo>
                  <a:lnTo>
                    <a:pt x="5593677" y="3004397"/>
                  </a:lnTo>
                  <a:lnTo>
                    <a:pt x="5642994" y="3008052"/>
                  </a:lnTo>
                  <a:lnTo>
                    <a:pt x="5695910" y="3013394"/>
                  </a:lnTo>
                  <a:lnTo>
                    <a:pt x="5746613" y="3018054"/>
                  </a:lnTo>
                  <a:lnTo>
                    <a:pt x="5789919" y="3019966"/>
                  </a:lnTo>
                  <a:lnTo>
                    <a:pt x="5828249" y="3019771"/>
                  </a:lnTo>
                  <a:lnTo>
                    <a:pt x="5864019" y="3018113"/>
                  </a:lnTo>
                  <a:lnTo>
                    <a:pt x="5937558" y="3012974"/>
                  </a:lnTo>
                  <a:lnTo>
                    <a:pt x="5980164" y="3010778"/>
                  </a:lnTo>
                  <a:lnTo>
                    <a:pt x="6029885" y="3009688"/>
                  </a:lnTo>
                  <a:lnTo>
                    <a:pt x="6089141" y="3010346"/>
                  </a:lnTo>
                  <a:lnTo>
                    <a:pt x="6160349" y="3013394"/>
                  </a:lnTo>
                  <a:lnTo>
                    <a:pt x="6232560" y="3017399"/>
                  </a:lnTo>
                  <a:lnTo>
                    <a:pt x="6294671" y="3020502"/>
                  </a:lnTo>
                  <a:lnTo>
                    <a:pt x="6348877" y="3022708"/>
                  </a:lnTo>
                  <a:lnTo>
                    <a:pt x="6397368" y="3024020"/>
                  </a:lnTo>
                  <a:lnTo>
                    <a:pt x="6442337" y="3024443"/>
                  </a:lnTo>
                  <a:lnTo>
                    <a:pt x="6485976" y="3023983"/>
                  </a:lnTo>
                  <a:lnTo>
                    <a:pt x="6530478" y="3022644"/>
                  </a:lnTo>
                  <a:lnTo>
                    <a:pt x="6578035" y="3020429"/>
                  </a:lnTo>
                  <a:lnTo>
                    <a:pt x="6630839" y="3017345"/>
                  </a:lnTo>
                  <a:lnTo>
                    <a:pt x="6691082" y="3013394"/>
                  </a:lnTo>
                  <a:lnTo>
                    <a:pt x="6757650" y="3009355"/>
                  </a:lnTo>
                  <a:lnTo>
                    <a:pt x="6815122" y="3006831"/>
                  </a:lnTo>
                  <a:lnTo>
                    <a:pt x="6865792" y="3005605"/>
                  </a:lnTo>
                  <a:lnTo>
                    <a:pt x="6911955" y="3005461"/>
                  </a:lnTo>
                  <a:lnTo>
                    <a:pt x="6955908" y="3006182"/>
                  </a:lnTo>
                  <a:lnTo>
                    <a:pt x="6999946" y="3007552"/>
                  </a:lnTo>
                  <a:lnTo>
                    <a:pt x="7097457" y="3011375"/>
                  </a:lnTo>
                  <a:lnTo>
                    <a:pt x="7155521" y="3013394"/>
                  </a:lnTo>
                  <a:lnTo>
                    <a:pt x="7200835" y="3007037"/>
                  </a:lnTo>
                  <a:lnTo>
                    <a:pt x="7244913" y="2997350"/>
                  </a:lnTo>
                  <a:lnTo>
                    <a:pt x="7287615" y="2984339"/>
                  </a:lnTo>
                  <a:lnTo>
                    <a:pt x="7328803" y="2968006"/>
                  </a:lnTo>
                  <a:lnTo>
                    <a:pt x="7368338" y="2948356"/>
                  </a:lnTo>
                  <a:lnTo>
                    <a:pt x="7406081" y="2925395"/>
                  </a:lnTo>
                  <a:lnTo>
                    <a:pt x="7441895" y="2899125"/>
                  </a:lnTo>
                  <a:lnTo>
                    <a:pt x="7475640" y="2869551"/>
                  </a:lnTo>
                  <a:lnTo>
                    <a:pt x="7507178" y="2836678"/>
                  </a:lnTo>
                  <a:lnTo>
                    <a:pt x="7536371" y="2800509"/>
                  </a:lnTo>
                  <a:lnTo>
                    <a:pt x="7563079" y="2761050"/>
                  </a:lnTo>
                  <a:lnTo>
                    <a:pt x="7587164" y="2718304"/>
                  </a:lnTo>
                  <a:lnTo>
                    <a:pt x="7608488" y="2672275"/>
                  </a:lnTo>
                  <a:lnTo>
                    <a:pt x="7626911" y="2622969"/>
                  </a:lnTo>
                  <a:lnTo>
                    <a:pt x="7642296" y="2570388"/>
                  </a:lnTo>
                  <a:lnTo>
                    <a:pt x="7654504" y="2514538"/>
                  </a:lnTo>
                  <a:lnTo>
                    <a:pt x="7661024" y="2272149"/>
                  </a:lnTo>
                  <a:lnTo>
                    <a:pt x="7663208" y="2163151"/>
                  </a:lnTo>
                  <a:lnTo>
                    <a:pt x="7663838" y="2111345"/>
                  </a:lnTo>
                  <a:lnTo>
                    <a:pt x="7664088" y="2061199"/>
                  </a:lnTo>
                  <a:lnTo>
                    <a:pt x="7663901" y="2012612"/>
                  </a:lnTo>
                  <a:lnTo>
                    <a:pt x="7663224" y="1965482"/>
                  </a:lnTo>
                  <a:lnTo>
                    <a:pt x="7662000" y="1919707"/>
                  </a:lnTo>
                  <a:lnTo>
                    <a:pt x="7660176" y="1875185"/>
                  </a:lnTo>
                  <a:lnTo>
                    <a:pt x="7657695" y="1831815"/>
                  </a:lnTo>
                  <a:lnTo>
                    <a:pt x="7654504" y="1789495"/>
                  </a:lnTo>
                  <a:lnTo>
                    <a:pt x="7651577" y="1740585"/>
                  </a:lnTo>
                  <a:lnTo>
                    <a:pt x="7650791" y="1691443"/>
                  </a:lnTo>
                  <a:lnTo>
                    <a:pt x="7651664" y="1642056"/>
                  </a:lnTo>
                  <a:lnTo>
                    <a:pt x="7653714" y="1592410"/>
                  </a:lnTo>
                  <a:lnTo>
                    <a:pt x="7659409" y="1492284"/>
                  </a:lnTo>
                  <a:lnTo>
                    <a:pt x="7662090" y="1441775"/>
                  </a:lnTo>
                  <a:lnTo>
                    <a:pt x="7664015" y="1390951"/>
                  </a:lnTo>
                  <a:lnTo>
                    <a:pt x="7664702" y="1339796"/>
                  </a:lnTo>
                  <a:lnTo>
                    <a:pt x="7663667" y="1288298"/>
                  </a:lnTo>
                  <a:lnTo>
                    <a:pt x="7660429" y="1236442"/>
                  </a:lnTo>
                  <a:lnTo>
                    <a:pt x="7648792" y="1135833"/>
                  </a:lnTo>
                  <a:lnTo>
                    <a:pt x="7645164" y="1087342"/>
                  </a:lnTo>
                  <a:lnTo>
                    <a:pt x="7643313" y="1038646"/>
                  </a:lnTo>
                  <a:lnTo>
                    <a:pt x="7642929" y="989646"/>
                  </a:lnTo>
                  <a:lnTo>
                    <a:pt x="7643703" y="940247"/>
                  </a:lnTo>
                  <a:lnTo>
                    <a:pt x="7645327" y="890353"/>
                  </a:lnTo>
                  <a:lnTo>
                    <a:pt x="7652200" y="736731"/>
                  </a:lnTo>
                  <a:lnTo>
                    <a:pt x="7654129" y="683890"/>
                  </a:lnTo>
                  <a:lnTo>
                    <a:pt x="7655362" y="630071"/>
                  </a:lnTo>
                  <a:lnTo>
                    <a:pt x="7655590" y="575178"/>
                  </a:lnTo>
                  <a:lnTo>
                    <a:pt x="7654504" y="519114"/>
                  </a:lnTo>
                  <a:lnTo>
                    <a:pt x="7643732" y="466831"/>
                  </a:lnTo>
                  <a:lnTo>
                    <a:pt x="7631671" y="417305"/>
                  </a:lnTo>
                  <a:lnTo>
                    <a:pt x="7618116" y="370557"/>
                  </a:lnTo>
                  <a:lnTo>
                    <a:pt x="7602859" y="326610"/>
                  </a:lnTo>
                  <a:lnTo>
                    <a:pt x="7585694" y="285486"/>
                  </a:lnTo>
                  <a:lnTo>
                    <a:pt x="7566413" y="247206"/>
                  </a:lnTo>
                  <a:lnTo>
                    <a:pt x="7544809" y="211795"/>
                  </a:lnTo>
                  <a:lnTo>
                    <a:pt x="7520676" y="179272"/>
                  </a:lnTo>
                  <a:lnTo>
                    <a:pt x="7493807" y="149662"/>
                  </a:lnTo>
                  <a:lnTo>
                    <a:pt x="7463995" y="122985"/>
                  </a:lnTo>
                  <a:lnTo>
                    <a:pt x="7431033" y="99264"/>
                  </a:lnTo>
                  <a:lnTo>
                    <a:pt x="7394713" y="78522"/>
                  </a:lnTo>
                  <a:lnTo>
                    <a:pt x="7354830" y="60780"/>
                  </a:lnTo>
                  <a:lnTo>
                    <a:pt x="7311176" y="46060"/>
                  </a:lnTo>
                  <a:lnTo>
                    <a:pt x="7263545" y="34385"/>
                  </a:lnTo>
                  <a:lnTo>
                    <a:pt x="7211729" y="25777"/>
                  </a:lnTo>
                  <a:lnTo>
                    <a:pt x="7155521" y="20258"/>
                  </a:lnTo>
                  <a:lnTo>
                    <a:pt x="7094161" y="14666"/>
                  </a:lnTo>
                  <a:lnTo>
                    <a:pt x="7032794" y="10094"/>
                  </a:lnTo>
                  <a:lnTo>
                    <a:pt x="6971557" y="6470"/>
                  </a:lnTo>
                  <a:lnTo>
                    <a:pt x="6910589" y="3722"/>
                  </a:lnTo>
                  <a:lnTo>
                    <a:pt x="6850028" y="1776"/>
                  </a:lnTo>
                  <a:lnTo>
                    <a:pt x="6790015" y="560"/>
                  </a:lnTo>
                  <a:lnTo>
                    <a:pt x="673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604511" y="1721768"/>
              <a:ext cx="7658100" cy="3022600"/>
            </a:xfrm>
            <a:custGeom>
              <a:avLst/>
              <a:gdLst/>
              <a:ahLst/>
              <a:cxnLst/>
              <a:rect l="l" t="t" r="r" b="b"/>
              <a:pathLst>
                <a:path w="7658100" h="3022600">
                  <a:moveTo>
                    <a:pt x="9660" y="509875"/>
                  </a:moveTo>
                  <a:lnTo>
                    <a:pt x="17181" y="462041"/>
                  </a:lnTo>
                  <a:lnTo>
                    <a:pt x="27429" y="415910"/>
                  </a:lnTo>
                  <a:lnTo>
                    <a:pt x="40495" y="371593"/>
                  </a:lnTo>
                  <a:lnTo>
                    <a:pt x="56471" y="329201"/>
                  </a:lnTo>
                  <a:lnTo>
                    <a:pt x="75450" y="288846"/>
                  </a:lnTo>
                  <a:lnTo>
                    <a:pt x="97523" y="250637"/>
                  </a:lnTo>
                  <a:lnTo>
                    <a:pt x="122782" y="214686"/>
                  </a:lnTo>
                  <a:lnTo>
                    <a:pt x="151320" y="181103"/>
                  </a:lnTo>
                  <a:lnTo>
                    <a:pt x="183229" y="150001"/>
                  </a:lnTo>
                  <a:lnTo>
                    <a:pt x="218600" y="121488"/>
                  </a:lnTo>
                  <a:lnTo>
                    <a:pt x="257526" y="95677"/>
                  </a:lnTo>
                  <a:lnTo>
                    <a:pt x="300098" y="72677"/>
                  </a:lnTo>
                  <a:lnTo>
                    <a:pt x="346409" y="52601"/>
                  </a:lnTo>
                  <a:lnTo>
                    <a:pt x="396550" y="35559"/>
                  </a:lnTo>
                  <a:lnTo>
                    <a:pt x="450615" y="21661"/>
                  </a:lnTo>
                  <a:lnTo>
                    <a:pt x="508694" y="11019"/>
                  </a:lnTo>
                  <a:lnTo>
                    <a:pt x="562051" y="10214"/>
                  </a:lnTo>
                  <a:lnTo>
                    <a:pt x="617718" y="9353"/>
                  </a:lnTo>
                  <a:lnTo>
                    <a:pt x="675068" y="8480"/>
                  </a:lnTo>
                  <a:lnTo>
                    <a:pt x="733476" y="7642"/>
                  </a:lnTo>
                  <a:lnTo>
                    <a:pt x="792320" y="6882"/>
                  </a:lnTo>
                  <a:lnTo>
                    <a:pt x="850972" y="6247"/>
                  </a:lnTo>
                  <a:lnTo>
                    <a:pt x="908810" y="5780"/>
                  </a:lnTo>
                  <a:lnTo>
                    <a:pt x="965208" y="5527"/>
                  </a:lnTo>
                  <a:lnTo>
                    <a:pt x="1019542" y="5533"/>
                  </a:lnTo>
                  <a:lnTo>
                    <a:pt x="1071187" y="5842"/>
                  </a:lnTo>
                  <a:lnTo>
                    <a:pt x="1119519" y="6501"/>
                  </a:lnTo>
                  <a:lnTo>
                    <a:pt x="1163912" y="7553"/>
                  </a:lnTo>
                  <a:lnTo>
                    <a:pt x="1203742" y="9044"/>
                  </a:lnTo>
                  <a:lnTo>
                    <a:pt x="1238385" y="11019"/>
                  </a:lnTo>
                  <a:lnTo>
                    <a:pt x="1267721" y="12410"/>
                  </a:lnTo>
                  <a:lnTo>
                    <a:pt x="1335000" y="12350"/>
                  </a:lnTo>
                  <a:lnTo>
                    <a:pt x="1413531" y="9673"/>
                  </a:lnTo>
                  <a:lnTo>
                    <a:pt x="1456932" y="7793"/>
                  </a:lnTo>
                  <a:lnTo>
                    <a:pt x="1503045" y="5786"/>
                  </a:lnTo>
                  <a:lnTo>
                    <a:pt x="1551837" y="3827"/>
                  </a:lnTo>
                  <a:lnTo>
                    <a:pt x="1603273" y="2094"/>
                  </a:lnTo>
                  <a:lnTo>
                    <a:pt x="1657320" y="761"/>
                  </a:lnTo>
                  <a:lnTo>
                    <a:pt x="1713944" y="4"/>
                  </a:lnTo>
                  <a:lnTo>
                    <a:pt x="1773112" y="0"/>
                  </a:lnTo>
                  <a:lnTo>
                    <a:pt x="1834790" y="923"/>
                  </a:lnTo>
                  <a:lnTo>
                    <a:pt x="1898945" y="2950"/>
                  </a:lnTo>
                  <a:lnTo>
                    <a:pt x="1965542" y="6257"/>
                  </a:lnTo>
                  <a:lnTo>
                    <a:pt x="2034548" y="11019"/>
                  </a:lnTo>
                  <a:lnTo>
                    <a:pt x="2116836" y="16429"/>
                  </a:lnTo>
                  <a:lnTo>
                    <a:pt x="2191365" y="19302"/>
                  </a:lnTo>
                  <a:lnTo>
                    <a:pt x="2258831" y="20082"/>
                  </a:lnTo>
                  <a:lnTo>
                    <a:pt x="2319929" y="19216"/>
                  </a:lnTo>
                  <a:lnTo>
                    <a:pt x="2375354" y="17151"/>
                  </a:lnTo>
                  <a:lnTo>
                    <a:pt x="2425802" y="14333"/>
                  </a:lnTo>
                  <a:lnTo>
                    <a:pt x="2471969" y="11208"/>
                  </a:lnTo>
                  <a:lnTo>
                    <a:pt x="2514549" y="8223"/>
                  </a:lnTo>
                  <a:lnTo>
                    <a:pt x="2554239" y="5825"/>
                  </a:lnTo>
                  <a:lnTo>
                    <a:pt x="2591733" y="4458"/>
                  </a:lnTo>
                  <a:lnTo>
                    <a:pt x="2627727" y="4571"/>
                  </a:lnTo>
                  <a:lnTo>
                    <a:pt x="2662916" y="6609"/>
                  </a:lnTo>
                  <a:lnTo>
                    <a:pt x="2697996" y="11019"/>
                  </a:lnTo>
                  <a:lnTo>
                    <a:pt x="2741598" y="16417"/>
                  </a:lnTo>
                  <a:lnTo>
                    <a:pt x="2788536" y="19345"/>
                  </a:lnTo>
                  <a:lnTo>
                    <a:pt x="2838008" y="20266"/>
                  </a:lnTo>
                  <a:lnTo>
                    <a:pt x="2889210" y="19643"/>
                  </a:lnTo>
                  <a:lnTo>
                    <a:pt x="2941342" y="17940"/>
                  </a:lnTo>
                  <a:lnTo>
                    <a:pt x="2993601" y="15622"/>
                  </a:lnTo>
                  <a:lnTo>
                    <a:pt x="3045185" y="13151"/>
                  </a:lnTo>
                  <a:lnTo>
                    <a:pt x="3095291" y="10991"/>
                  </a:lnTo>
                  <a:lnTo>
                    <a:pt x="3143119" y="9607"/>
                  </a:lnTo>
                  <a:lnTo>
                    <a:pt x="3187866" y="9462"/>
                  </a:lnTo>
                  <a:lnTo>
                    <a:pt x="3228729" y="11019"/>
                  </a:lnTo>
                  <a:lnTo>
                    <a:pt x="3265122" y="12584"/>
                  </a:lnTo>
                  <a:lnTo>
                    <a:pt x="3308177" y="13087"/>
                  </a:lnTo>
                  <a:lnTo>
                    <a:pt x="3356742" y="12746"/>
                  </a:lnTo>
                  <a:lnTo>
                    <a:pt x="3409666" y="11780"/>
                  </a:lnTo>
                  <a:lnTo>
                    <a:pt x="3465796" y="10408"/>
                  </a:lnTo>
                  <a:lnTo>
                    <a:pt x="3523981" y="8848"/>
                  </a:lnTo>
                  <a:lnTo>
                    <a:pt x="3583068" y="7319"/>
                  </a:lnTo>
                  <a:lnTo>
                    <a:pt x="3641907" y="6038"/>
                  </a:lnTo>
                  <a:lnTo>
                    <a:pt x="3699345" y="5225"/>
                  </a:lnTo>
                  <a:lnTo>
                    <a:pt x="3754230" y="5098"/>
                  </a:lnTo>
                  <a:lnTo>
                    <a:pt x="3805410" y="5876"/>
                  </a:lnTo>
                  <a:lnTo>
                    <a:pt x="3851734" y="7777"/>
                  </a:lnTo>
                  <a:lnTo>
                    <a:pt x="3892050" y="11019"/>
                  </a:lnTo>
                  <a:lnTo>
                    <a:pt x="3932557" y="14582"/>
                  </a:lnTo>
                  <a:lnTo>
                    <a:pt x="3974128" y="16778"/>
                  </a:lnTo>
                  <a:lnTo>
                    <a:pt x="4016948" y="17823"/>
                  </a:lnTo>
                  <a:lnTo>
                    <a:pt x="4061204" y="17933"/>
                  </a:lnTo>
                  <a:lnTo>
                    <a:pt x="4107081" y="17324"/>
                  </a:lnTo>
                  <a:lnTo>
                    <a:pt x="4154765" y="16210"/>
                  </a:lnTo>
                  <a:lnTo>
                    <a:pt x="4204441" y="14808"/>
                  </a:lnTo>
                  <a:lnTo>
                    <a:pt x="4256295" y="13333"/>
                  </a:lnTo>
                  <a:lnTo>
                    <a:pt x="4310513" y="12001"/>
                  </a:lnTo>
                  <a:lnTo>
                    <a:pt x="4367280" y="11028"/>
                  </a:lnTo>
                  <a:lnTo>
                    <a:pt x="4426781" y="10628"/>
                  </a:lnTo>
                  <a:lnTo>
                    <a:pt x="4489204" y="11019"/>
                  </a:lnTo>
                  <a:lnTo>
                    <a:pt x="4550755" y="11710"/>
                  </a:lnTo>
                  <a:lnTo>
                    <a:pt x="4607961" y="12156"/>
                  </a:lnTo>
                  <a:lnTo>
                    <a:pt x="4661481" y="12394"/>
                  </a:lnTo>
                  <a:lnTo>
                    <a:pt x="4711976" y="12458"/>
                  </a:lnTo>
                  <a:lnTo>
                    <a:pt x="4760105" y="12385"/>
                  </a:lnTo>
                  <a:lnTo>
                    <a:pt x="4806529" y="12209"/>
                  </a:lnTo>
                  <a:lnTo>
                    <a:pt x="4851908" y="11968"/>
                  </a:lnTo>
                  <a:lnTo>
                    <a:pt x="4896902" y="11696"/>
                  </a:lnTo>
                  <a:lnTo>
                    <a:pt x="4942171" y="11430"/>
                  </a:lnTo>
                  <a:lnTo>
                    <a:pt x="4988375" y="11204"/>
                  </a:lnTo>
                  <a:lnTo>
                    <a:pt x="5036175" y="11055"/>
                  </a:lnTo>
                  <a:lnTo>
                    <a:pt x="5086231" y="11019"/>
                  </a:lnTo>
                  <a:lnTo>
                    <a:pt x="5138379" y="10691"/>
                  </a:lnTo>
                  <a:lnTo>
                    <a:pt x="5191697" y="9775"/>
                  </a:lnTo>
                  <a:lnTo>
                    <a:pt x="5245703" y="8465"/>
                  </a:lnTo>
                  <a:lnTo>
                    <a:pt x="5299915" y="6955"/>
                  </a:lnTo>
                  <a:lnTo>
                    <a:pt x="5353852" y="5439"/>
                  </a:lnTo>
                  <a:lnTo>
                    <a:pt x="5407033" y="4113"/>
                  </a:lnTo>
                  <a:lnTo>
                    <a:pt x="5458975" y="3171"/>
                  </a:lnTo>
                  <a:lnTo>
                    <a:pt x="5509197" y="2806"/>
                  </a:lnTo>
                  <a:lnTo>
                    <a:pt x="5557218" y="3214"/>
                  </a:lnTo>
                  <a:lnTo>
                    <a:pt x="5602556" y="4589"/>
                  </a:lnTo>
                  <a:lnTo>
                    <a:pt x="5644730" y="7126"/>
                  </a:lnTo>
                  <a:lnTo>
                    <a:pt x="5683258" y="11019"/>
                  </a:lnTo>
                  <a:lnTo>
                    <a:pt x="5718086" y="14964"/>
                  </a:lnTo>
                  <a:lnTo>
                    <a:pt x="5755133" y="18245"/>
                  </a:lnTo>
                  <a:lnTo>
                    <a:pt x="5794531" y="20862"/>
                  </a:lnTo>
                  <a:lnTo>
                    <a:pt x="5836411" y="22818"/>
                  </a:lnTo>
                  <a:lnTo>
                    <a:pt x="5880904" y="24115"/>
                  </a:lnTo>
                  <a:lnTo>
                    <a:pt x="5928142" y="24756"/>
                  </a:lnTo>
                  <a:lnTo>
                    <a:pt x="5978256" y="24741"/>
                  </a:lnTo>
                  <a:lnTo>
                    <a:pt x="6031378" y="24074"/>
                  </a:lnTo>
                  <a:lnTo>
                    <a:pt x="6087639" y="22756"/>
                  </a:lnTo>
                  <a:lnTo>
                    <a:pt x="6147171" y="20789"/>
                  </a:lnTo>
                  <a:lnTo>
                    <a:pt x="6210105" y="18176"/>
                  </a:lnTo>
                  <a:lnTo>
                    <a:pt x="6276573" y="14919"/>
                  </a:lnTo>
                  <a:lnTo>
                    <a:pt x="6346706" y="11019"/>
                  </a:lnTo>
                  <a:lnTo>
                    <a:pt x="6403703" y="8432"/>
                  </a:lnTo>
                  <a:lnTo>
                    <a:pt x="6457894" y="7362"/>
                  </a:lnTo>
                  <a:lnTo>
                    <a:pt x="6509675" y="7558"/>
                  </a:lnTo>
                  <a:lnTo>
                    <a:pt x="6559439" y="8768"/>
                  </a:lnTo>
                  <a:lnTo>
                    <a:pt x="6607580" y="10742"/>
                  </a:lnTo>
                  <a:lnTo>
                    <a:pt x="6654494" y="13229"/>
                  </a:lnTo>
                  <a:lnTo>
                    <a:pt x="6700575" y="15976"/>
                  </a:lnTo>
                  <a:lnTo>
                    <a:pt x="6746216" y="18734"/>
                  </a:lnTo>
                  <a:lnTo>
                    <a:pt x="6791813" y="21250"/>
                  </a:lnTo>
                  <a:lnTo>
                    <a:pt x="6837759" y="23275"/>
                  </a:lnTo>
                  <a:lnTo>
                    <a:pt x="6884450" y="24556"/>
                  </a:lnTo>
                  <a:lnTo>
                    <a:pt x="6932279" y="24842"/>
                  </a:lnTo>
                  <a:lnTo>
                    <a:pt x="6981641" y="23883"/>
                  </a:lnTo>
                  <a:lnTo>
                    <a:pt x="7032930" y="21426"/>
                  </a:lnTo>
                  <a:lnTo>
                    <a:pt x="7086541" y="17222"/>
                  </a:lnTo>
                  <a:lnTo>
                    <a:pt x="7142869" y="11019"/>
                  </a:lnTo>
                  <a:lnTo>
                    <a:pt x="7189554" y="21919"/>
                  </a:lnTo>
                  <a:lnTo>
                    <a:pt x="7234842" y="34133"/>
                  </a:lnTo>
                  <a:lnTo>
                    <a:pt x="7278578" y="47859"/>
                  </a:lnTo>
                  <a:lnTo>
                    <a:pt x="7320608" y="63295"/>
                  </a:lnTo>
                  <a:lnTo>
                    <a:pt x="7360778" y="80640"/>
                  </a:lnTo>
                  <a:lnTo>
                    <a:pt x="7398936" y="100092"/>
                  </a:lnTo>
                  <a:lnTo>
                    <a:pt x="7434927" y="121850"/>
                  </a:lnTo>
                  <a:lnTo>
                    <a:pt x="7468598" y="146112"/>
                  </a:lnTo>
                  <a:lnTo>
                    <a:pt x="7499794" y="173076"/>
                  </a:lnTo>
                  <a:lnTo>
                    <a:pt x="7528362" y="202940"/>
                  </a:lnTo>
                  <a:lnTo>
                    <a:pt x="7554149" y="235904"/>
                  </a:lnTo>
                  <a:lnTo>
                    <a:pt x="7577001" y="272165"/>
                  </a:lnTo>
                  <a:lnTo>
                    <a:pt x="7596764" y="311922"/>
                  </a:lnTo>
                  <a:lnTo>
                    <a:pt x="7613284" y="355373"/>
                  </a:lnTo>
                  <a:lnTo>
                    <a:pt x="7626408" y="402717"/>
                  </a:lnTo>
                  <a:lnTo>
                    <a:pt x="7635982" y="454151"/>
                  </a:lnTo>
                  <a:lnTo>
                    <a:pt x="7641852" y="509875"/>
                  </a:lnTo>
                  <a:lnTo>
                    <a:pt x="7637271" y="563838"/>
                  </a:lnTo>
                  <a:lnTo>
                    <a:pt x="7633687" y="618397"/>
                  </a:lnTo>
                  <a:lnTo>
                    <a:pt x="7631036" y="673193"/>
                  </a:lnTo>
                  <a:lnTo>
                    <a:pt x="7629253" y="727866"/>
                  </a:lnTo>
                  <a:lnTo>
                    <a:pt x="7628277" y="782056"/>
                  </a:lnTo>
                  <a:lnTo>
                    <a:pt x="7628042" y="835403"/>
                  </a:lnTo>
                  <a:lnTo>
                    <a:pt x="7628486" y="887549"/>
                  </a:lnTo>
                  <a:lnTo>
                    <a:pt x="7629546" y="938132"/>
                  </a:lnTo>
                  <a:lnTo>
                    <a:pt x="7631157" y="986794"/>
                  </a:lnTo>
                  <a:lnTo>
                    <a:pt x="7633257" y="1033175"/>
                  </a:lnTo>
                  <a:lnTo>
                    <a:pt x="7635782" y="1076916"/>
                  </a:lnTo>
                  <a:lnTo>
                    <a:pt x="7638668" y="1117655"/>
                  </a:lnTo>
                  <a:lnTo>
                    <a:pt x="7641852" y="1155035"/>
                  </a:lnTo>
                  <a:lnTo>
                    <a:pt x="7644884" y="1191549"/>
                  </a:lnTo>
                  <a:lnTo>
                    <a:pt x="7647777" y="1234296"/>
                  </a:lnTo>
                  <a:lnTo>
                    <a:pt x="7650448" y="1282196"/>
                  </a:lnTo>
                  <a:lnTo>
                    <a:pt x="7652815" y="1334168"/>
                  </a:lnTo>
                  <a:lnTo>
                    <a:pt x="7654798" y="1389131"/>
                  </a:lnTo>
                  <a:lnTo>
                    <a:pt x="7656314" y="1446007"/>
                  </a:lnTo>
                  <a:lnTo>
                    <a:pt x="7657282" y="1503713"/>
                  </a:lnTo>
                  <a:lnTo>
                    <a:pt x="7657620" y="1561171"/>
                  </a:lnTo>
                  <a:lnTo>
                    <a:pt x="7657247" y="1617300"/>
                  </a:lnTo>
                  <a:lnTo>
                    <a:pt x="7656081" y="1671019"/>
                  </a:lnTo>
                  <a:lnTo>
                    <a:pt x="7654040" y="1721249"/>
                  </a:lnTo>
                  <a:lnTo>
                    <a:pt x="7651042" y="1766910"/>
                  </a:lnTo>
                  <a:lnTo>
                    <a:pt x="7647007" y="1806920"/>
                  </a:lnTo>
                  <a:lnTo>
                    <a:pt x="7641852" y="1840200"/>
                  </a:lnTo>
                  <a:lnTo>
                    <a:pt x="7636843" y="1875786"/>
                  </a:lnTo>
                  <a:lnTo>
                    <a:pt x="7633950" y="1918132"/>
                  </a:lnTo>
                  <a:lnTo>
                    <a:pt x="7632825" y="1966102"/>
                  </a:lnTo>
                  <a:lnTo>
                    <a:pt x="7633118" y="2018560"/>
                  </a:lnTo>
                  <a:lnTo>
                    <a:pt x="7634478" y="2074371"/>
                  </a:lnTo>
                  <a:lnTo>
                    <a:pt x="7636557" y="2132400"/>
                  </a:lnTo>
                  <a:lnTo>
                    <a:pt x="7639004" y="2191510"/>
                  </a:lnTo>
                  <a:lnTo>
                    <a:pt x="7641470" y="2250567"/>
                  </a:lnTo>
                  <a:lnTo>
                    <a:pt x="7643606" y="2308434"/>
                  </a:lnTo>
                  <a:lnTo>
                    <a:pt x="7645062" y="2363976"/>
                  </a:lnTo>
                  <a:lnTo>
                    <a:pt x="7645488" y="2416058"/>
                  </a:lnTo>
                  <a:lnTo>
                    <a:pt x="7644534" y="2463544"/>
                  </a:lnTo>
                  <a:lnTo>
                    <a:pt x="7641852" y="2505299"/>
                  </a:lnTo>
                  <a:lnTo>
                    <a:pt x="7638257" y="2549602"/>
                  </a:lnTo>
                  <a:lnTo>
                    <a:pt x="7630670" y="2593163"/>
                  </a:lnTo>
                  <a:lnTo>
                    <a:pt x="7619245" y="2635757"/>
                  </a:lnTo>
                  <a:lnTo>
                    <a:pt x="7604136" y="2677157"/>
                  </a:lnTo>
                  <a:lnTo>
                    <a:pt x="7585498" y="2717138"/>
                  </a:lnTo>
                  <a:lnTo>
                    <a:pt x="7563485" y="2755475"/>
                  </a:lnTo>
                  <a:lnTo>
                    <a:pt x="7538253" y="2791941"/>
                  </a:lnTo>
                  <a:lnTo>
                    <a:pt x="7509956" y="2826313"/>
                  </a:lnTo>
                  <a:lnTo>
                    <a:pt x="7478748" y="2858364"/>
                  </a:lnTo>
                  <a:lnTo>
                    <a:pt x="7444785" y="2887868"/>
                  </a:lnTo>
                  <a:lnTo>
                    <a:pt x="7408221" y="2914600"/>
                  </a:lnTo>
                  <a:lnTo>
                    <a:pt x="7369210" y="2938335"/>
                  </a:lnTo>
                  <a:lnTo>
                    <a:pt x="7327907" y="2958847"/>
                  </a:lnTo>
                  <a:lnTo>
                    <a:pt x="7284466" y="2975910"/>
                  </a:lnTo>
                  <a:lnTo>
                    <a:pt x="7239044" y="2989300"/>
                  </a:lnTo>
                  <a:lnTo>
                    <a:pt x="7191793" y="2998790"/>
                  </a:lnTo>
                  <a:lnTo>
                    <a:pt x="7142869" y="3004155"/>
                  </a:lnTo>
                  <a:lnTo>
                    <a:pt x="7097264" y="3005935"/>
                  </a:lnTo>
                  <a:lnTo>
                    <a:pt x="7049458" y="3007884"/>
                  </a:lnTo>
                  <a:lnTo>
                    <a:pt x="6999805" y="3009915"/>
                  </a:lnTo>
                  <a:lnTo>
                    <a:pt x="6948656" y="3011941"/>
                  </a:lnTo>
                  <a:lnTo>
                    <a:pt x="6896365" y="3013875"/>
                  </a:lnTo>
                  <a:lnTo>
                    <a:pt x="6843284" y="3015629"/>
                  </a:lnTo>
                  <a:lnTo>
                    <a:pt x="6789768" y="3017117"/>
                  </a:lnTo>
                  <a:lnTo>
                    <a:pt x="6736167" y="3018252"/>
                  </a:lnTo>
                  <a:lnTo>
                    <a:pt x="6682836" y="3018946"/>
                  </a:lnTo>
                  <a:lnTo>
                    <a:pt x="6630127" y="3019112"/>
                  </a:lnTo>
                  <a:lnTo>
                    <a:pt x="6578394" y="3018664"/>
                  </a:lnTo>
                  <a:lnTo>
                    <a:pt x="6527988" y="3017514"/>
                  </a:lnTo>
                  <a:lnTo>
                    <a:pt x="6479264" y="3015575"/>
                  </a:lnTo>
                  <a:lnTo>
                    <a:pt x="6432573" y="3012760"/>
                  </a:lnTo>
                  <a:lnTo>
                    <a:pt x="6388270" y="3008982"/>
                  </a:lnTo>
                  <a:lnTo>
                    <a:pt x="6346706" y="3004155"/>
                  </a:lnTo>
                  <a:lnTo>
                    <a:pt x="6297288" y="2998163"/>
                  </a:lnTo>
                  <a:lnTo>
                    <a:pt x="6247670" y="2993396"/>
                  </a:lnTo>
                  <a:lnTo>
                    <a:pt x="6197834" y="2989790"/>
                  </a:lnTo>
                  <a:lnTo>
                    <a:pt x="6147760" y="2987286"/>
                  </a:lnTo>
                  <a:lnTo>
                    <a:pt x="6097430" y="2985821"/>
                  </a:lnTo>
                  <a:lnTo>
                    <a:pt x="6046824" y="2985334"/>
                  </a:lnTo>
                  <a:lnTo>
                    <a:pt x="5995923" y="2985764"/>
                  </a:lnTo>
                  <a:lnTo>
                    <a:pt x="5944708" y="2987049"/>
                  </a:lnTo>
                  <a:lnTo>
                    <a:pt x="5893160" y="2989128"/>
                  </a:lnTo>
                  <a:lnTo>
                    <a:pt x="5841260" y="2991939"/>
                  </a:lnTo>
                  <a:lnTo>
                    <a:pt x="5788989" y="2995422"/>
                  </a:lnTo>
                  <a:lnTo>
                    <a:pt x="5736328" y="2999514"/>
                  </a:lnTo>
                  <a:lnTo>
                    <a:pt x="5683258" y="3004155"/>
                  </a:lnTo>
                  <a:lnTo>
                    <a:pt x="5630762" y="3008057"/>
                  </a:lnTo>
                  <a:lnTo>
                    <a:pt x="5579583" y="3010179"/>
                  </a:lnTo>
                  <a:lnTo>
                    <a:pt x="5529429" y="3010830"/>
                  </a:lnTo>
                  <a:lnTo>
                    <a:pt x="5480008" y="3010317"/>
                  </a:lnTo>
                  <a:lnTo>
                    <a:pt x="5431027" y="3008948"/>
                  </a:lnTo>
                  <a:lnTo>
                    <a:pt x="5382194" y="3007032"/>
                  </a:lnTo>
                  <a:lnTo>
                    <a:pt x="5333215" y="3004876"/>
                  </a:lnTo>
                  <a:lnTo>
                    <a:pt x="5283800" y="3002788"/>
                  </a:lnTo>
                  <a:lnTo>
                    <a:pt x="5233656" y="3001077"/>
                  </a:lnTo>
                  <a:lnTo>
                    <a:pt x="5182490" y="3000050"/>
                  </a:lnTo>
                  <a:lnTo>
                    <a:pt x="5130009" y="3000015"/>
                  </a:lnTo>
                  <a:lnTo>
                    <a:pt x="5075923" y="3001281"/>
                  </a:lnTo>
                  <a:lnTo>
                    <a:pt x="5019937" y="3004155"/>
                  </a:lnTo>
                  <a:lnTo>
                    <a:pt x="4964113" y="3007867"/>
                  </a:lnTo>
                  <a:lnTo>
                    <a:pt x="4910508" y="3011369"/>
                  </a:lnTo>
                  <a:lnTo>
                    <a:pt x="4858735" y="3014549"/>
                  </a:lnTo>
                  <a:lnTo>
                    <a:pt x="4808405" y="3017296"/>
                  </a:lnTo>
                  <a:lnTo>
                    <a:pt x="4759132" y="3019499"/>
                  </a:lnTo>
                  <a:lnTo>
                    <a:pt x="4710528" y="3021045"/>
                  </a:lnTo>
                  <a:lnTo>
                    <a:pt x="4662205" y="3021825"/>
                  </a:lnTo>
                  <a:lnTo>
                    <a:pt x="4613777" y="3021725"/>
                  </a:lnTo>
                  <a:lnTo>
                    <a:pt x="4564855" y="3020636"/>
                  </a:lnTo>
                  <a:lnTo>
                    <a:pt x="4515053" y="3018446"/>
                  </a:lnTo>
                  <a:lnTo>
                    <a:pt x="4463983" y="3015043"/>
                  </a:lnTo>
                  <a:lnTo>
                    <a:pt x="4411257" y="3010317"/>
                  </a:lnTo>
                  <a:lnTo>
                    <a:pt x="4356489" y="3004155"/>
                  </a:lnTo>
                  <a:lnTo>
                    <a:pt x="4293138" y="2997059"/>
                  </a:lnTo>
                  <a:lnTo>
                    <a:pt x="4234868" y="2991984"/>
                  </a:lnTo>
                  <a:lnTo>
                    <a:pt x="4180993" y="2988732"/>
                  </a:lnTo>
                  <a:lnTo>
                    <a:pt x="4130826" y="2987099"/>
                  </a:lnTo>
                  <a:lnTo>
                    <a:pt x="4083679" y="2986885"/>
                  </a:lnTo>
                  <a:lnTo>
                    <a:pt x="4038865" y="2987890"/>
                  </a:lnTo>
                  <a:lnTo>
                    <a:pt x="3995698" y="2989912"/>
                  </a:lnTo>
                  <a:lnTo>
                    <a:pt x="3953491" y="2992750"/>
                  </a:lnTo>
                  <a:lnTo>
                    <a:pt x="3911556" y="2996204"/>
                  </a:lnTo>
                  <a:lnTo>
                    <a:pt x="3869207" y="3000073"/>
                  </a:lnTo>
                  <a:lnTo>
                    <a:pt x="3825756" y="3004155"/>
                  </a:lnTo>
                  <a:lnTo>
                    <a:pt x="3788992" y="3007180"/>
                  </a:lnTo>
                  <a:lnTo>
                    <a:pt x="3748443" y="3009773"/>
                  </a:lnTo>
                  <a:lnTo>
                    <a:pt x="3704465" y="3011926"/>
                  </a:lnTo>
                  <a:lnTo>
                    <a:pt x="3657413" y="3013630"/>
                  </a:lnTo>
                  <a:lnTo>
                    <a:pt x="3607642" y="3014877"/>
                  </a:lnTo>
                  <a:lnTo>
                    <a:pt x="3555508" y="3015658"/>
                  </a:lnTo>
                  <a:lnTo>
                    <a:pt x="3501366" y="3015966"/>
                  </a:lnTo>
                  <a:lnTo>
                    <a:pt x="3445572" y="3015791"/>
                  </a:lnTo>
                  <a:lnTo>
                    <a:pt x="3388481" y="3015127"/>
                  </a:lnTo>
                  <a:lnTo>
                    <a:pt x="3330448" y="3013963"/>
                  </a:lnTo>
                  <a:lnTo>
                    <a:pt x="3271830" y="3012292"/>
                  </a:lnTo>
                  <a:lnTo>
                    <a:pt x="3212981" y="3010106"/>
                  </a:lnTo>
                  <a:lnTo>
                    <a:pt x="3154257" y="3007397"/>
                  </a:lnTo>
                  <a:lnTo>
                    <a:pt x="3096014" y="3004155"/>
                  </a:lnTo>
                  <a:lnTo>
                    <a:pt x="3015088" y="2999940"/>
                  </a:lnTo>
                  <a:lnTo>
                    <a:pt x="2949972" y="2997899"/>
                  </a:lnTo>
                  <a:lnTo>
                    <a:pt x="2897033" y="2997551"/>
                  </a:lnTo>
                  <a:lnTo>
                    <a:pt x="2852636" y="2998416"/>
                  </a:lnTo>
                  <a:lnTo>
                    <a:pt x="2813146" y="3000015"/>
                  </a:lnTo>
                  <a:lnTo>
                    <a:pt x="2774930" y="3001869"/>
                  </a:lnTo>
                  <a:lnTo>
                    <a:pt x="2734352" y="3003496"/>
                  </a:lnTo>
                  <a:lnTo>
                    <a:pt x="2687778" y="3004418"/>
                  </a:lnTo>
                  <a:lnTo>
                    <a:pt x="2631575" y="3004155"/>
                  </a:lnTo>
                  <a:lnTo>
                    <a:pt x="2590687" y="3004012"/>
                  </a:lnTo>
                  <a:lnTo>
                    <a:pt x="2547991" y="3004748"/>
                  </a:lnTo>
                  <a:lnTo>
                    <a:pt x="2503507" y="3006148"/>
                  </a:lnTo>
                  <a:lnTo>
                    <a:pt x="2457256" y="3007998"/>
                  </a:lnTo>
                  <a:lnTo>
                    <a:pt x="2409256" y="3010084"/>
                  </a:lnTo>
                  <a:lnTo>
                    <a:pt x="2359527" y="3012192"/>
                  </a:lnTo>
                  <a:lnTo>
                    <a:pt x="2308090" y="3014108"/>
                  </a:lnTo>
                  <a:lnTo>
                    <a:pt x="2254963" y="3015618"/>
                  </a:lnTo>
                  <a:lnTo>
                    <a:pt x="2200167" y="3016507"/>
                  </a:lnTo>
                  <a:lnTo>
                    <a:pt x="2143721" y="3016562"/>
                  </a:lnTo>
                  <a:lnTo>
                    <a:pt x="2085645" y="3015568"/>
                  </a:lnTo>
                  <a:lnTo>
                    <a:pt x="2025958" y="3013312"/>
                  </a:lnTo>
                  <a:lnTo>
                    <a:pt x="1964681" y="3009579"/>
                  </a:lnTo>
                  <a:lnTo>
                    <a:pt x="1901833" y="3004155"/>
                  </a:lnTo>
                  <a:lnTo>
                    <a:pt x="1828610" y="2997728"/>
                  </a:lnTo>
                  <a:lnTo>
                    <a:pt x="1769152" y="2994226"/>
                  </a:lnTo>
                  <a:lnTo>
                    <a:pt x="1720938" y="2993101"/>
                  </a:lnTo>
                  <a:lnTo>
                    <a:pt x="1681447" y="2993807"/>
                  </a:lnTo>
                  <a:lnTo>
                    <a:pt x="1648159" y="2995799"/>
                  </a:lnTo>
                  <a:lnTo>
                    <a:pt x="1618552" y="2998530"/>
                  </a:lnTo>
                  <a:lnTo>
                    <a:pt x="1590107" y="3001454"/>
                  </a:lnTo>
                  <a:lnTo>
                    <a:pt x="1560302" y="3004024"/>
                  </a:lnTo>
                  <a:lnTo>
                    <a:pt x="1526616" y="3005695"/>
                  </a:lnTo>
                  <a:lnTo>
                    <a:pt x="1486529" y="3005921"/>
                  </a:lnTo>
                  <a:lnTo>
                    <a:pt x="1437521" y="3004155"/>
                  </a:lnTo>
                  <a:lnTo>
                    <a:pt x="1403180" y="3002951"/>
                  </a:lnTo>
                  <a:lnTo>
                    <a:pt x="1327828" y="3003590"/>
                  </a:lnTo>
                  <a:lnTo>
                    <a:pt x="1286895" y="3005084"/>
                  </a:lnTo>
                  <a:lnTo>
                    <a:pt x="1243842" y="3007127"/>
                  </a:lnTo>
                  <a:lnTo>
                    <a:pt x="1198706" y="3009545"/>
                  </a:lnTo>
                  <a:lnTo>
                    <a:pt x="1151527" y="3012163"/>
                  </a:lnTo>
                  <a:lnTo>
                    <a:pt x="1102343" y="3014806"/>
                  </a:lnTo>
                  <a:lnTo>
                    <a:pt x="1051193" y="3017299"/>
                  </a:lnTo>
                  <a:lnTo>
                    <a:pt x="998115" y="3019468"/>
                  </a:lnTo>
                  <a:lnTo>
                    <a:pt x="943147" y="3021137"/>
                  </a:lnTo>
                  <a:lnTo>
                    <a:pt x="886328" y="3022132"/>
                  </a:lnTo>
                  <a:lnTo>
                    <a:pt x="827696" y="3022278"/>
                  </a:lnTo>
                  <a:lnTo>
                    <a:pt x="767290" y="3021401"/>
                  </a:lnTo>
                  <a:lnTo>
                    <a:pt x="705148" y="3019324"/>
                  </a:lnTo>
                  <a:lnTo>
                    <a:pt x="641309" y="3015874"/>
                  </a:lnTo>
                  <a:lnTo>
                    <a:pt x="575812" y="3010876"/>
                  </a:lnTo>
                  <a:lnTo>
                    <a:pt x="508694" y="3004155"/>
                  </a:lnTo>
                  <a:lnTo>
                    <a:pt x="461399" y="2999960"/>
                  </a:lnTo>
                  <a:lnTo>
                    <a:pt x="414580" y="2990840"/>
                  </a:lnTo>
                  <a:lnTo>
                    <a:pt x="368589" y="2977151"/>
                  </a:lnTo>
                  <a:lnTo>
                    <a:pt x="323781" y="2959250"/>
                  </a:lnTo>
                  <a:lnTo>
                    <a:pt x="280508" y="2937493"/>
                  </a:lnTo>
                  <a:lnTo>
                    <a:pt x="239124" y="2912235"/>
                  </a:lnTo>
                  <a:lnTo>
                    <a:pt x="199983" y="2883834"/>
                  </a:lnTo>
                  <a:lnTo>
                    <a:pt x="163437" y="2852646"/>
                  </a:lnTo>
                  <a:lnTo>
                    <a:pt x="129841" y="2819026"/>
                  </a:lnTo>
                  <a:lnTo>
                    <a:pt x="99547" y="2783332"/>
                  </a:lnTo>
                  <a:lnTo>
                    <a:pt x="72910" y="2745919"/>
                  </a:lnTo>
                  <a:lnTo>
                    <a:pt x="50283" y="2707143"/>
                  </a:lnTo>
                  <a:lnTo>
                    <a:pt x="32018" y="2667361"/>
                  </a:lnTo>
                  <a:lnTo>
                    <a:pt x="18470" y="2626930"/>
                  </a:lnTo>
                  <a:lnTo>
                    <a:pt x="9992" y="2586205"/>
                  </a:lnTo>
                  <a:lnTo>
                    <a:pt x="6938" y="2545542"/>
                  </a:lnTo>
                  <a:lnTo>
                    <a:pt x="9660" y="2505299"/>
                  </a:lnTo>
                  <a:lnTo>
                    <a:pt x="15170" y="2450109"/>
                  </a:lnTo>
                  <a:lnTo>
                    <a:pt x="18574" y="2396054"/>
                  </a:lnTo>
                  <a:lnTo>
                    <a:pt x="20188" y="2343036"/>
                  </a:lnTo>
                  <a:lnTo>
                    <a:pt x="20326" y="2290955"/>
                  </a:lnTo>
                  <a:lnTo>
                    <a:pt x="19301" y="2239715"/>
                  </a:lnTo>
                  <a:lnTo>
                    <a:pt x="17428" y="2189218"/>
                  </a:lnTo>
                  <a:lnTo>
                    <a:pt x="15022" y="2139364"/>
                  </a:lnTo>
                  <a:lnTo>
                    <a:pt x="12398" y="2090057"/>
                  </a:lnTo>
                  <a:lnTo>
                    <a:pt x="9868" y="2041198"/>
                  </a:lnTo>
                  <a:lnTo>
                    <a:pt x="7749" y="1992689"/>
                  </a:lnTo>
                  <a:lnTo>
                    <a:pt x="6354" y="1944432"/>
                  </a:lnTo>
                  <a:lnTo>
                    <a:pt x="5998" y="1896330"/>
                  </a:lnTo>
                  <a:lnTo>
                    <a:pt x="6995" y="1848283"/>
                  </a:lnTo>
                  <a:lnTo>
                    <a:pt x="9660" y="1800195"/>
                  </a:lnTo>
                  <a:lnTo>
                    <a:pt x="13760" y="1744185"/>
                  </a:lnTo>
                  <a:lnTo>
                    <a:pt x="17563" y="1688552"/>
                  </a:lnTo>
                  <a:lnTo>
                    <a:pt x="20934" y="1633485"/>
                  </a:lnTo>
                  <a:lnTo>
                    <a:pt x="23740" y="1579177"/>
                  </a:lnTo>
                  <a:lnTo>
                    <a:pt x="25845" y="1525818"/>
                  </a:lnTo>
                  <a:lnTo>
                    <a:pt x="27114" y="1473598"/>
                  </a:lnTo>
                  <a:lnTo>
                    <a:pt x="27414" y="1422710"/>
                  </a:lnTo>
                  <a:lnTo>
                    <a:pt x="26610" y="1373343"/>
                  </a:lnTo>
                  <a:lnTo>
                    <a:pt x="24567" y="1325689"/>
                  </a:lnTo>
                  <a:lnTo>
                    <a:pt x="21151" y="1279939"/>
                  </a:lnTo>
                  <a:lnTo>
                    <a:pt x="16226" y="1236283"/>
                  </a:lnTo>
                  <a:lnTo>
                    <a:pt x="9660" y="1194913"/>
                  </a:lnTo>
                  <a:lnTo>
                    <a:pt x="4447" y="1157451"/>
                  </a:lnTo>
                  <a:lnTo>
                    <a:pt x="1335" y="1114485"/>
                  </a:lnTo>
                  <a:lnTo>
                    <a:pt x="0" y="1066951"/>
                  </a:lnTo>
                  <a:lnTo>
                    <a:pt x="115" y="1015783"/>
                  </a:lnTo>
                  <a:lnTo>
                    <a:pt x="1357" y="961915"/>
                  </a:lnTo>
                  <a:lnTo>
                    <a:pt x="3400" y="906284"/>
                  </a:lnTo>
                  <a:lnTo>
                    <a:pt x="5921" y="849822"/>
                  </a:lnTo>
                  <a:lnTo>
                    <a:pt x="8595" y="793465"/>
                  </a:lnTo>
                  <a:lnTo>
                    <a:pt x="11096" y="738148"/>
                  </a:lnTo>
                  <a:lnTo>
                    <a:pt x="13101" y="684806"/>
                  </a:lnTo>
                  <a:lnTo>
                    <a:pt x="14284" y="634373"/>
                  </a:lnTo>
                  <a:lnTo>
                    <a:pt x="14322" y="587783"/>
                  </a:lnTo>
                  <a:lnTo>
                    <a:pt x="12888" y="545972"/>
                  </a:lnTo>
                  <a:lnTo>
                    <a:pt x="9660" y="50987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088" y="4078223"/>
              <a:ext cx="3169920" cy="2194560"/>
            </a:xfrm>
            <a:prstGeom prst="rect">
              <a:avLst/>
            </a:prstGeom>
          </p:spPr>
        </p:pic>
        <p:sp>
          <p:nvSpPr>
            <p:cNvPr id="7" name="object 8"/>
            <p:cNvSpPr/>
            <p:nvPr/>
          </p:nvSpPr>
          <p:spPr>
            <a:xfrm>
              <a:off x="2719578" y="2192273"/>
              <a:ext cx="3437254" cy="2083435"/>
            </a:xfrm>
            <a:custGeom>
              <a:avLst/>
              <a:gdLst/>
              <a:ahLst/>
              <a:cxnLst/>
              <a:rect l="l" t="t" r="r" b="b"/>
              <a:pathLst>
                <a:path w="3437254" h="2083435">
                  <a:moveTo>
                    <a:pt x="1715135" y="2025777"/>
                  </a:moveTo>
                  <a:lnTo>
                    <a:pt x="1677035" y="2006727"/>
                  </a:lnTo>
                  <a:lnTo>
                    <a:pt x="1600835" y="1968627"/>
                  </a:lnTo>
                  <a:lnTo>
                    <a:pt x="1600835" y="2006727"/>
                  </a:lnTo>
                  <a:lnTo>
                    <a:pt x="38100" y="2006727"/>
                  </a:lnTo>
                  <a:lnTo>
                    <a:pt x="38100" y="375666"/>
                  </a:lnTo>
                  <a:lnTo>
                    <a:pt x="0" y="375666"/>
                  </a:lnTo>
                  <a:lnTo>
                    <a:pt x="0" y="2025777"/>
                  </a:lnTo>
                  <a:lnTo>
                    <a:pt x="1485" y="2033206"/>
                  </a:lnTo>
                  <a:lnTo>
                    <a:pt x="5562" y="2039264"/>
                  </a:lnTo>
                  <a:lnTo>
                    <a:pt x="11620" y="2043341"/>
                  </a:lnTo>
                  <a:lnTo>
                    <a:pt x="19050" y="2044827"/>
                  </a:lnTo>
                  <a:lnTo>
                    <a:pt x="1600835" y="2044827"/>
                  </a:lnTo>
                  <a:lnTo>
                    <a:pt x="1600835" y="2082927"/>
                  </a:lnTo>
                  <a:lnTo>
                    <a:pt x="1677035" y="2044827"/>
                  </a:lnTo>
                  <a:lnTo>
                    <a:pt x="1715135" y="2025777"/>
                  </a:lnTo>
                  <a:close/>
                </a:path>
                <a:path w="3437254" h="2083435">
                  <a:moveTo>
                    <a:pt x="3436747" y="589788"/>
                  </a:moveTo>
                  <a:lnTo>
                    <a:pt x="3398647" y="589788"/>
                  </a:lnTo>
                  <a:lnTo>
                    <a:pt x="3398647" y="38100"/>
                  </a:lnTo>
                  <a:lnTo>
                    <a:pt x="3398647" y="19050"/>
                  </a:lnTo>
                  <a:lnTo>
                    <a:pt x="3397148" y="11633"/>
                  </a:lnTo>
                  <a:lnTo>
                    <a:pt x="3393071" y="5575"/>
                  </a:lnTo>
                  <a:lnTo>
                    <a:pt x="3387013" y="1498"/>
                  </a:lnTo>
                  <a:lnTo>
                    <a:pt x="3379597" y="0"/>
                  </a:lnTo>
                  <a:lnTo>
                    <a:pt x="2140458" y="0"/>
                  </a:lnTo>
                  <a:lnTo>
                    <a:pt x="2140458" y="38100"/>
                  </a:lnTo>
                  <a:lnTo>
                    <a:pt x="3360547" y="38100"/>
                  </a:lnTo>
                  <a:lnTo>
                    <a:pt x="3360547" y="589788"/>
                  </a:lnTo>
                  <a:lnTo>
                    <a:pt x="3322447" y="589788"/>
                  </a:lnTo>
                  <a:lnTo>
                    <a:pt x="3379597" y="704088"/>
                  </a:lnTo>
                  <a:lnTo>
                    <a:pt x="3427222" y="608838"/>
                  </a:lnTo>
                  <a:lnTo>
                    <a:pt x="3436747" y="589788"/>
                  </a:lnTo>
                  <a:close/>
                </a:path>
              </a:pathLst>
            </a:custGeom>
            <a:solidFill>
              <a:srgbClr val="2E2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3940036" y="4845909"/>
              <a:ext cx="1207135" cy="1206500"/>
            </a:xfrm>
            <a:custGeom>
              <a:avLst/>
              <a:gdLst/>
              <a:ahLst/>
              <a:cxnLst/>
              <a:rect l="l" t="t" r="r" b="b"/>
              <a:pathLst>
                <a:path w="1207135" h="1206500">
                  <a:moveTo>
                    <a:pt x="421143" y="8030"/>
                  </a:moveTo>
                  <a:lnTo>
                    <a:pt x="412013" y="57675"/>
                  </a:lnTo>
                  <a:lnTo>
                    <a:pt x="406714" y="105139"/>
                  </a:lnTo>
                  <a:lnTo>
                    <a:pt x="404614" y="151030"/>
                  </a:lnTo>
                  <a:lnTo>
                    <a:pt x="405086" y="195953"/>
                  </a:lnTo>
                  <a:lnTo>
                    <a:pt x="407498" y="240514"/>
                  </a:lnTo>
                  <a:lnTo>
                    <a:pt x="411223" y="285320"/>
                  </a:lnTo>
                  <a:lnTo>
                    <a:pt x="415629" y="330977"/>
                  </a:lnTo>
                  <a:lnTo>
                    <a:pt x="420088" y="378092"/>
                  </a:lnTo>
                  <a:lnTo>
                    <a:pt x="423971" y="427271"/>
                  </a:lnTo>
                  <a:lnTo>
                    <a:pt x="426647" y="479119"/>
                  </a:lnTo>
                  <a:lnTo>
                    <a:pt x="427487" y="534244"/>
                  </a:lnTo>
                  <a:lnTo>
                    <a:pt x="425862" y="593251"/>
                  </a:lnTo>
                  <a:lnTo>
                    <a:pt x="421143" y="656746"/>
                  </a:lnTo>
                  <a:lnTo>
                    <a:pt x="459254" y="659148"/>
                  </a:lnTo>
                  <a:lnTo>
                    <a:pt x="499839" y="660050"/>
                  </a:lnTo>
                  <a:lnTo>
                    <a:pt x="543287" y="659861"/>
                  </a:lnTo>
                  <a:lnTo>
                    <a:pt x="589989" y="658985"/>
                  </a:lnTo>
                  <a:lnTo>
                    <a:pt x="640334" y="657829"/>
                  </a:lnTo>
                  <a:lnTo>
                    <a:pt x="694713" y="656800"/>
                  </a:lnTo>
                  <a:lnTo>
                    <a:pt x="753514" y="656304"/>
                  </a:lnTo>
                  <a:lnTo>
                    <a:pt x="817129" y="656746"/>
                  </a:lnTo>
                  <a:lnTo>
                    <a:pt x="814128" y="600309"/>
                  </a:lnTo>
                  <a:lnTo>
                    <a:pt x="813033" y="551765"/>
                  </a:lnTo>
                  <a:lnTo>
                    <a:pt x="813985" y="509960"/>
                  </a:lnTo>
                  <a:lnTo>
                    <a:pt x="817129" y="473739"/>
                  </a:lnTo>
                  <a:lnTo>
                    <a:pt x="837150" y="494331"/>
                  </a:lnTo>
                  <a:lnTo>
                    <a:pt x="866630" y="521590"/>
                  </a:lnTo>
                  <a:lnTo>
                    <a:pt x="903442" y="554141"/>
                  </a:lnTo>
                  <a:lnTo>
                    <a:pt x="945457" y="590606"/>
                  </a:lnTo>
                  <a:lnTo>
                    <a:pt x="990548" y="629608"/>
                  </a:lnTo>
                  <a:lnTo>
                    <a:pt x="1036586" y="669772"/>
                  </a:lnTo>
                  <a:lnTo>
                    <a:pt x="1081444" y="709721"/>
                  </a:lnTo>
                  <a:lnTo>
                    <a:pt x="1122994" y="748078"/>
                  </a:lnTo>
                  <a:lnTo>
                    <a:pt x="1159106" y="783466"/>
                  </a:lnTo>
                  <a:lnTo>
                    <a:pt x="1187655" y="814509"/>
                  </a:lnTo>
                  <a:lnTo>
                    <a:pt x="1206511" y="839830"/>
                  </a:lnTo>
                  <a:lnTo>
                    <a:pt x="1170689" y="874306"/>
                  </a:lnTo>
                  <a:lnTo>
                    <a:pt x="1131865" y="909266"/>
                  </a:lnTo>
                  <a:lnTo>
                    <a:pt x="1091069" y="944467"/>
                  </a:lnTo>
                  <a:lnTo>
                    <a:pt x="1049328" y="979670"/>
                  </a:lnTo>
                  <a:lnTo>
                    <a:pt x="1007672" y="1014633"/>
                  </a:lnTo>
                  <a:lnTo>
                    <a:pt x="967130" y="1049115"/>
                  </a:lnTo>
                  <a:lnTo>
                    <a:pt x="928730" y="1082877"/>
                  </a:lnTo>
                  <a:lnTo>
                    <a:pt x="893501" y="1115676"/>
                  </a:lnTo>
                  <a:lnTo>
                    <a:pt x="862472" y="1147273"/>
                  </a:lnTo>
                  <a:lnTo>
                    <a:pt x="836672" y="1177426"/>
                  </a:lnTo>
                  <a:lnTo>
                    <a:pt x="817129" y="1205894"/>
                  </a:lnTo>
                  <a:lnTo>
                    <a:pt x="820718" y="1169248"/>
                  </a:lnTo>
                  <a:lnTo>
                    <a:pt x="818986" y="1126980"/>
                  </a:lnTo>
                  <a:lnTo>
                    <a:pt x="816325" y="1078411"/>
                  </a:lnTo>
                  <a:lnTo>
                    <a:pt x="817129" y="1022862"/>
                  </a:lnTo>
                  <a:lnTo>
                    <a:pt x="754230" y="1018999"/>
                  </a:lnTo>
                  <a:lnTo>
                    <a:pt x="691019" y="1016416"/>
                  </a:lnTo>
                  <a:lnTo>
                    <a:pt x="627964" y="1014946"/>
                  </a:lnTo>
                  <a:lnTo>
                    <a:pt x="565535" y="1014419"/>
                  </a:lnTo>
                  <a:lnTo>
                    <a:pt x="504201" y="1014669"/>
                  </a:lnTo>
                  <a:lnTo>
                    <a:pt x="444431" y="1015527"/>
                  </a:lnTo>
                  <a:lnTo>
                    <a:pt x="386696" y="1016824"/>
                  </a:lnTo>
                  <a:lnTo>
                    <a:pt x="331464" y="1018393"/>
                  </a:lnTo>
                  <a:lnTo>
                    <a:pt x="279205" y="1020066"/>
                  </a:lnTo>
                  <a:lnTo>
                    <a:pt x="230389" y="1021674"/>
                  </a:lnTo>
                  <a:lnTo>
                    <a:pt x="185484" y="1023049"/>
                  </a:lnTo>
                  <a:lnTo>
                    <a:pt x="144959" y="1024024"/>
                  </a:lnTo>
                  <a:lnTo>
                    <a:pt x="109286" y="1024430"/>
                  </a:lnTo>
                  <a:lnTo>
                    <a:pt x="78932" y="1024098"/>
                  </a:lnTo>
                  <a:lnTo>
                    <a:pt x="42767" y="957300"/>
                  </a:lnTo>
                  <a:lnTo>
                    <a:pt x="32665" y="893171"/>
                  </a:lnTo>
                  <a:lnTo>
                    <a:pt x="24013" y="830495"/>
                  </a:lnTo>
                  <a:lnTo>
                    <a:pt x="16767" y="769294"/>
                  </a:lnTo>
                  <a:lnTo>
                    <a:pt x="10879" y="709590"/>
                  </a:lnTo>
                  <a:lnTo>
                    <a:pt x="6305" y="651403"/>
                  </a:lnTo>
                  <a:lnTo>
                    <a:pt x="2997" y="594754"/>
                  </a:lnTo>
                  <a:lnTo>
                    <a:pt x="911" y="539666"/>
                  </a:lnTo>
                  <a:lnTo>
                    <a:pt x="0" y="486159"/>
                  </a:lnTo>
                  <a:lnTo>
                    <a:pt x="217" y="434255"/>
                  </a:lnTo>
                  <a:lnTo>
                    <a:pt x="1518" y="383975"/>
                  </a:lnTo>
                  <a:lnTo>
                    <a:pt x="3855" y="335339"/>
                  </a:lnTo>
                  <a:lnTo>
                    <a:pt x="7184" y="288370"/>
                  </a:lnTo>
                  <a:lnTo>
                    <a:pt x="11457" y="243089"/>
                  </a:lnTo>
                  <a:lnTo>
                    <a:pt x="16630" y="199516"/>
                  </a:lnTo>
                  <a:lnTo>
                    <a:pt x="22655" y="157674"/>
                  </a:lnTo>
                  <a:lnTo>
                    <a:pt x="29488" y="117583"/>
                  </a:lnTo>
                  <a:lnTo>
                    <a:pt x="37081" y="79264"/>
                  </a:lnTo>
                  <a:lnTo>
                    <a:pt x="54367" y="8030"/>
                  </a:lnTo>
                  <a:lnTo>
                    <a:pt x="91952" y="7664"/>
                  </a:lnTo>
                  <a:lnTo>
                    <a:pt x="133401" y="5565"/>
                  </a:lnTo>
                  <a:lnTo>
                    <a:pt x="179357" y="2845"/>
                  </a:lnTo>
                  <a:lnTo>
                    <a:pt x="230465" y="619"/>
                  </a:lnTo>
                  <a:lnTo>
                    <a:pt x="287369" y="0"/>
                  </a:lnTo>
                  <a:lnTo>
                    <a:pt x="350714" y="2099"/>
                  </a:lnTo>
                  <a:lnTo>
                    <a:pt x="421143" y="8030"/>
                  </a:lnTo>
                  <a:close/>
                </a:path>
              </a:pathLst>
            </a:custGeom>
            <a:ln w="381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0"/>
          <p:cNvSpPr txBox="1"/>
          <p:nvPr/>
        </p:nvSpPr>
        <p:spPr>
          <a:xfrm>
            <a:off x="827633" y="1875789"/>
            <a:ext cx="8062595" cy="4280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1780" marR="4244975" indent="-259715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orbel"/>
                <a:cs typeface="Corbel"/>
              </a:rPr>
              <a:t>Il</a:t>
            </a:r>
            <a:r>
              <a:rPr sz="2000" spc="-5" dirty="0">
                <a:latin typeface="Corbel"/>
                <a:cs typeface="Corbel"/>
              </a:rPr>
              <a:t> riferimento</a:t>
            </a:r>
            <a:r>
              <a:rPr sz="2000" spc="7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agli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ambiti</a:t>
            </a:r>
            <a:r>
              <a:rPr sz="2000" spc="3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di</a:t>
            </a:r>
            <a:r>
              <a:rPr sz="2000" spc="2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disciplina </a:t>
            </a:r>
            <a:r>
              <a:rPr sz="2000" spc="-38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porta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con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sé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un</a:t>
            </a:r>
            <a:r>
              <a:rPr sz="2000" spc="20" dirty="0"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duplice</a:t>
            </a:r>
            <a:r>
              <a:rPr sz="20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rischio</a:t>
            </a:r>
            <a:r>
              <a:rPr sz="2000" spc="-5" dirty="0">
                <a:latin typeface="Corbel"/>
                <a:cs typeface="Corbel"/>
              </a:rPr>
              <a:t>:</a:t>
            </a:r>
            <a:endParaRPr sz="2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 dirty="0">
              <a:latin typeface="Corbel"/>
              <a:cs typeface="Corbel"/>
            </a:endParaRPr>
          </a:p>
          <a:p>
            <a:pPr marL="2483485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Frammentazione</a:t>
            </a:r>
            <a:r>
              <a:rPr sz="20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2000" spc="-15" dirty="0">
                <a:latin typeface="Corbel"/>
                <a:cs typeface="Corbel"/>
              </a:rPr>
              <a:t>della</a:t>
            </a:r>
            <a:r>
              <a:rPr sz="2000" spc="4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prova</a:t>
            </a:r>
            <a:endParaRPr sz="2000" dirty="0">
              <a:latin typeface="Corbel"/>
              <a:cs typeface="Corbel"/>
            </a:endParaRPr>
          </a:p>
          <a:p>
            <a:pPr marL="2480310" algn="ctr">
              <a:lnSpc>
                <a:spcPct val="100000"/>
              </a:lnSpc>
            </a:pPr>
            <a:r>
              <a:rPr sz="2000" spc="-10" dirty="0">
                <a:latin typeface="Corbel"/>
                <a:cs typeface="Corbel"/>
              </a:rPr>
              <a:t>in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fasi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giustapposte</a:t>
            </a:r>
            <a:endParaRPr sz="2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Corbel"/>
              <a:cs typeface="Corbel"/>
            </a:endParaRPr>
          </a:p>
          <a:p>
            <a:pPr marL="3914140">
              <a:lnSpc>
                <a:spcPct val="100000"/>
              </a:lnSpc>
            </a:pPr>
            <a:r>
              <a:rPr sz="2000" spc="-10" dirty="0">
                <a:latin typeface="Corbel"/>
                <a:cs typeface="Corbel"/>
              </a:rPr>
              <a:t>Focalizzazione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sulla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verifica</a:t>
            </a:r>
            <a:endParaRPr sz="2000" dirty="0">
              <a:latin typeface="Corbel"/>
              <a:cs typeface="Corbel"/>
            </a:endParaRPr>
          </a:p>
          <a:p>
            <a:pPr marL="38100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orbel"/>
                <a:cs typeface="Corbel"/>
              </a:rPr>
              <a:t>delle</a:t>
            </a:r>
            <a:r>
              <a:rPr sz="2000" spc="35" dirty="0"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conoscenze</a:t>
            </a:r>
            <a:r>
              <a:rPr sz="2000" b="1" spc="4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disciplinari</a:t>
            </a:r>
            <a:endParaRPr sz="2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Corbel"/>
              <a:cs typeface="Corbel"/>
            </a:endParaRPr>
          </a:p>
          <a:p>
            <a:pPr marL="4485640" marR="5080" algn="just">
              <a:lnSpc>
                <a:spcPct val="100000"/>
              </a:lnSpc>
            </a:pPr>
            <a:r>
              <a:rPr sz="1800" dirty="0">
                <a:latin typeface="Corbel"/>
                <a:cs typeface="Corbel"/>
              </a:rPr>
              <a:t>È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invece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opportuno</a:t>
            </a:r>
            <a:r>
              <a:rPr sz="1800" dirty="0">
                <a:latin typeface="Corbel"/>
                <a:cs typeface="Corbel"/>
              </a:rPr>
              <a:t> e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necessario 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mantenere agganciato il colloquio </a:t>
            </a:r>
            <a:r>
              <a:rPr sz="1800" spc="5" dirty="0">
                <a:latin typeface="Corbel"/>
                <a:cs typeface="Corbel"/>
              </a:rPr>
              <a:t>ai 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riferimenti di </a:t>
            </a:r>
            <a:r>
              <a:rPr sz="1800" dirty="0">
                <a:latin typeface="Corbel"/>
                <a:cs typeface="Corbel"/>
              </a:rPr>
              <a:t>fondo </a:t>
            </a:r>
            <a:r>
              <a:rPr sz="1800" spc="-5" dirty="0">
                <a:latin typeface="Corbel"/>
                <a:cs typeface="Corbel"/>
              </a:rPr>
              <a:t>definiti </a:t>
            </a:r>
            <a:r>
              <a:rPr sz="1800" dirty="0">
                <a:latin typeface="Corbel"/>
                <a:cs typeface="Corbel"/>
              </a:rPr>
              <a:t>dal </a:t>
            </a:r>
            <a:r>
              <a:rPr sz="1800" spc="-10" dirty="0">
                <a:latin typeface="Corbel"/>
                <a:cs typeface="Corbel"/>
              </a:rPr>
              <a:t>D.Lgs. 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15" dirty="0">
                <a:latin typeface="Corbel"/>
                <a:cs typeface="Corbel"/>
              </a:rPr>
              <a:t>62/2017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e</a:t>
            </a:r>
            <a:r>
              <a:rPr sz="1800" spc="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dal</a:t>
            </a:r>
            <a:r>
              <a:rPr sz="1800" spc="-15" dirty="0">
                <a:latin typeface="Corbel"/>
                <a:cs typeface="Corbel"/>
              </a:rPr>
              <a:t> D.M.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741/2017.</a:t>
            </a:r>
            <a:endParaRPr sz="1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238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/>
          <p:cNvSpPr/>
          <p:nvPr/>
        </p:nvSpPr>
        <p:spPr>
          <a:xfrm>
            <a:off x="3154246" y="1579163"/>
            <a:ext cx="5641340" cy="3844290"/>
          </a:xfrm>
          <a:custGeom>
            <a:avLst/>
            <a:gdLst/>
            <a:ahLst/>
            <a:cxnLst/>
            <a:rect l="l" t="t" r="r" b="b"/>
            <a:pathLst>
              <a:path w="5641340" h="3844290">
                <a:moveTo>
                  <a:pt x="108458" y="3023489"/>
                </a:moveTo>
                <a:lnTo>
                  <a:pt x="71120" y="3015869"/>
                </a:lnTo>
                <a:lnTo>
                  <a:pt x="67691" y="3032760"/>
                </a:lnTo>
                <a:lnTo>
                  <a:pt x="63754" y="3053588"/>
                </a:lnTo>
                <a:lnTo>
                  <a:pt x="101219" y="3060573"/>
                </a:lnTo>
                <a:lnTo>
                  <a:pt x="105029" y="3040507"/>
                </a:lnTo>
                <a:lnTo>
                  <a:pt x="108458" y="3023489"/>
                </a:lnTo>
                <a:close/>
              </a:path>
              <a:path w="5641340" h="3844290">
                <a:moveTo>
                  <a:pt x="114300" y="3259582"/>
                </a:moveTo>
                <a:lnTo>
                  <a:pt x="76504" y="3258248"/>
                </a:lnTo>
                <a:lnTo>
                  <a:pt x="77597" y="3238627"/>
                </a:lnTo>
                <a:lnTo>
                  <a:pt x="80645" y="3205226"/>
                </a:lnTo>
                <a:lnTo>
                  <a:pt x="84201" y="3172079"/>
                </a:lnTo>
                <a:lnTo>
                  <a:pt x="46355" y="3168015"/>
                </a:lnTo>
                <a:lnTo>
                  <a:pt x="42672" y="3201162"/>
                </a:lnTo>
                <a:lnTo>
                  <a:pt x="39624" y="3235071"/>
                </a:lnTo>
                <a:lnTo>
                  <a:pt x="38455" y="3256889"/>
                </a:lnTo>
                <a:lnTo>
                  <a:pt x="0" y="3255518"/>
                </a:lnTo>
                <a:lnTo>
                  <a:pt x="53086" y="3371850"/>
                </a:lnTo>
                <a:lnTo>
                  <a:pt x="104457" y="3277616"/>
                </a:lnTo>
                <a:lnTo>
                  <a:pt x="114300" y="3259582"/>
                </a:lnTo>
                <a:close/>
              </a:path>
              <a:path w="5641340" h="3844290">
                <a:moveTo>
                  <a:pt x="179959" y="2769743"/>
                </a:moveTo>
                <a:lnTo>
                  <a:pt x="144145" y="2756535"/>
                </a:lnTo>
                <a:lnTo>
                  <a:pt x="117221" y="2836545"/>
                </a:lnTo>
                <a:lnTo>
                  <a:pt x="98552" y="2901061"/>
                </a:lnTo>
                <a:lnTo>
                  <a:pt x="97790" y="2903855"/>
                </a:lnTo>
                <a:lnTo>
                  <a:pt x="134747" y="2913126"/>
                </a:lnTo>
                <a:lnTo>
                  <a:pt x="135128" y="2911602"/>
                </a:lnTo>
                <a:lnTo>
                  <a:pt x="153543" y="2848356"/>
                </a:lnTo>
                <a:lnTo>
                  <a:pt x="173863" y="2786253"/>
                </a:lnTo>
                <a:lnTo>
                  <a:pt x="179959" y="2769743"/>
                </a:lnTo>
                <a:close/>
              </a:path>
              <a:path w="5641340" h="3844290">
                <a:moveTo>
                  <a:pt x="236728" y="2629916"/>
                </a:moveTo>
                <a:lnTo>
                  <a:pt x="201930" y="2614168"/>
                </a:lnTo>
                <a:lnTo>
                  <a:pt x="186309" y="2648966"/>
                </a:lnTo>
                <a:lnTo>
                  <a:pt x="221107" y="2664587"/>
                </a:lnTo>
                <a:lnTo>
                  <a:pt x="236728" y="2629916"/>
                </a:lnTo>
                <a:close/>
              </a:path>
              <a:path w="5641340" h="3844290">
                <a:moveTo>
                  <a:pt x="363347" y="2398522"/>
                </a:moveTo>
                <a:lnTo>
                  <a:pt x="331216" y="2378075"/>
                </a:lnTo>
                <a:lnTo>
                  <a:pt x="303149" y="2422144"/>
                </a:lnTo>
                <a:lnTo>
                  <a:pt x="271399" y="2476500"/>
                </a:lnTo>
                <a:lnTo>
                  <a:pt x="252984" y="2510536"/>
                </a:lnTo>
                <a:lnTo>
                  <a:pt x="286639" y="2528570"/>
                </a:lnTo>
                <a:lnTo>
                  <a:pt x="304165" y="2495677"/>
                </a:lnTo>
                <a:lnTo>
                  <a:pt x="335280" y="2442591"/>
                </a:lnTo>
                <a:lnTo>
                  <a:pt x="363347" y="2398522"/>
                </a:lnTo>
                <a:close/>
              </a:path>
              <a:path w="5641340" h="3844290">
                <a:moveTo>
                  <a:pt x="451866" y="2277110"/>
                </a:moveTo>
                <a:lnTo>
                  <a:pt x="422021" y="2253361"/>
                </a:lnTo>
                <a:lnTo>
                  <a:pt x="407289" y="2271776"/>
                </a:lnTo>
                <a:lnTo>
                  <a:pt x="398272" y="2283460"/>
                </a:lnTo>
                <a:lnTo>
                  <a:pt x="428498" y="2306701"/>
                </a:lnTo>
                <a:lnTo>
                  <a:pt x="437007" y="2295525"/>
                </a:lnTo>
                <a:lnTo>
                  <a:pt x="451866" y="2277110"/>
                </a:lnTo>
                <a:close/>
              </a:path>
              <a:path w="5641340" h="3844290">
                <a:moveTo>
                  <a:pt x="637794" y="2093226"/>
                </a:moveTo>
                <a:lnTo>
                  <a:pt x="614553" y="2062988"/>
                </a:lnTo>
                <a:lnTo>
                  <a:pt x="605409" y="2069973"/>
                </a:lnTo>
                <a:lnTo>
                  <a:pt x="584454" y="2087003"/>
                </a:lnTo>
                <a:lnTo>
                  <a:pt x="543179" y="2123313"/>
                </a:lnTo>
                <a:lnTo>
                  <a:pt x="503047" y="2162429"/>
                </a:lnTo>
                <a:lnTo>
                  <a:pt x="499110" y="2166493"/>
                </a:lnTo>
                <a:lnTo>
                  <a:pt x="526542" y="2193036"/>
                </a:lnTo>
                <a:lnTo>
                  <a:pt x="529971" y="2189480"/>
                </a:lnTo>
                <a:lnTo>
                  <a:pt x="549148" y="2170176"/>
                </a:lnTo>
                <a:lnTo>
                  <a:pt x="568833" y="2151634"/>
                </a:lnTo>
                <a:lnTo>
                  <a:pt x="588518" y="2133727"/>
                </a:lnTo>
                <a:lnTo>
                  <a:pt x="608457" y="2116582"/>
                </a:lnTo>
                <a:lnTo>
                  <a:pt x="628650" y="2100199"/>
                </a:lnTo>
                <a:lnTo>
                  <a:pt x="637794" y="2093226"/>
                </a:lnTo>
                <a:close/>
              </a:path>
              <a:path w="5641340" h="3844290">
                <a:moveTo>
                  <a:pt x="763016" y="2013077"/>
                </a:moveTo>
                <a:lnTo>
                  <a:pt x="745744" y="1979041"/>
                </a:lnTo>
                <a:lnTo>
                  <a:pt x="735457" y="1984248"/>
                </a:lnTo>
                <a:lnTo>
                  <a:pt x="713359" y="1996567"/>
                </a:lnTo>
                <a:lnTo>
                  <a:pt x="711200" y="1997837"/>
                </a:lnTo>
                <a:lnTo>
                  <a:pt x="730631" y="2030730"/>
                </a:lnTo>
                <a:lnTo>
                  <a:pt x="731901" y="2029968"/>
                </a:lnTo>
                <a:lnTo>
                  <a:pt x="752729" y="2018284"/>
                </a:lnTo>
                <a:lnTo>
                  <a:pt x="763016" y="2013077"/>
                </a:lnTo>
                <a:close/>
              </a:path>
              <a:path w="5641340" h="3844290">
                <a:moveTo>
                  <a:pt x="1010666" y="1949069"/>
                </a:moveTo>
                <a:lnTo>
                  <a:pt x="1009650" y="1910969"/>
                </a:lnTo>
                <a:lnTo>
                  <a:pt x="987298" y="1911604"/>
                </a:lnTo>
                <a:lnTo>
                  <a:pt x="964057" y="1913128"/>
                </a:lnTo>
                <a:lnTo>
                  <a:pt x="917448" y="1919478"/>
                </a:lnTo>
                <a:lnTo>
                  <a:pt x="871347" y="1929892"/>
                </a:lnTo>
                <a:lnTo>
                  <a:pt x="854710" y="1934845"/>
                </a:lnTo>
                <a:lnTo>
                  <a:pt x="865505" y="1971421"/>
                </a:lnTo>
                <a:lnTo>
                  <a:pt x="880491" y="1966849"/>
                </a:lnTo>
                <a:lnTo>
                  <a:pt x="902081" y="1961515"/>
                </a:lnTo>
                <a:lnTo>
                  <a:pt x="923544" y="1957070"/>
                </a:lnTo>
                <a:lnTo>
                  <a:pt x="945134" y="1953641"/>
                </a:lnTo>
                <a:lnTo>
                  <a:pt x="966597" y="1951101"/>
                </a:lnTo>
                <a:lnTo>
                  <a:pt x="988314" y="1949577"/>
                </a:lnTo>
                <a:lnTo>
                  <a:pt x="1010666" y="1949069"/>
                </a:lnTo>
                <a:close/>
              </a:path>
              <a:path w="5641340" h="3844290">
                <a:moveTo>
                  <a:pt x="1374394" y="39497"/>
                </a:moveTo>
                <a:lnTo>
                  <a:pt x="1347076" y="38354"/>
                </a:lnTo>
                <a:lnTo>
                  <a:pt x="1337729" y="38188"/>
                </a:lnTo>
                <a:lnTo>
                  <a:pt x="1337729" y="37846"/>
                </a:lnTo>
                <a:lnTo>
                  <a:pt x="1338313" y="0"/>
                </a:lnTo>
                <a:lnTo>
                  <a:pt x="1223137" y="55499"/>
                </a:lnTo>
                <a:lnTo>
                  <a:pt x="1336548" y="114300"/>
                </a:lnTo>
                <a:lnTo>
                  <a:pt x="1337132" y="76301"/>
                </a:lnTo>
                <a:lnTo>
                  <a:pt x="1345552" y="76454"/>
                </a:lnTo>
                <a:lnTo>
                  <a:pt x="1372870" y="77597"/>
                </a:lnTo>
                <a:lnTo>
                  <a:pt x="1374394" y="39497"/>
                </a:lnTo>
                <a:close/>
              </a:path>
              <a:path w="5641340" h="3844290">
                <a:moveTo>
                  <a:pt x="1527048" y="48133"/>
                </a:moveTo>
                <a:lnTo>
                  <a:pt x="1489075" y="45593"/>
                </a:lnTo>
                <a:lnTo>
                  <a:pt x="1486408" y="83566"/>
                </a:lnTo>
                <a:lnTo>
                  <a:pt x="1524381" y="86233"/>
                </a:lnTo>
                <a:lnTo>
                  <a:pt x="1527048" y="48133"/>
                </a:lnTo>
                <a:close/>
              </a:path>
              <a:path w="5641340" h="3844290">
                <a:moveTo>
                  <a:pt x="1793494" y="77597"/>
                </a:moveTo>
                <a:lnTo>
                  <a:pt x="1766062" y="73660"/>
                </a:lnTo>
                <a:lnTo>
                  <a:pt x="1708658" y="66167"/>
                </a:lnTo>
                <a:lnTo>
                  <a:pt x="1649984" y="59436"/>
                </a:lnTo>
                <a:lnTo>
                  <a:pt x="1641475" y="58547"/>
                </a:lnTo>
                <a:lnTo>
                  <a:pt x="1637665" y="96520"/>
                </a:lnTo>
                <a:lnTo>
                  <a:pt x="1645666" y="97282"/>
                </a:lnTo>
                <a:lnTo>
                  <a:pt x="1703705" y="103886"/>
                </a:lnTo>
                <a:lnTo>
                  <a:pt x="1760728" y="111252"/>
                </a:lnTo>
                <a:lnTo>
                  <a:pt x="1788033" y="115316"/>
                </a:lnTo>
                <a:lnTo>
                  <a:pt x="1793494" y="77597"/>
                </a:lnTo>
                <a:close/>
              </a:path>
              <a:path w="5641340" h="3844290">
                <a:moveTo>
                  <a:pt x="1944751" y="102616"/>
                </a:moveTo>
                <a:lnTo>
                  <a:pt x="1931924" y="100203"/>
                </a:lnTo>
                <a:lnTo>
                  <a:pt x="1906905" y="95758"/>
                </a:lnTo>
                <a:lnTo>
                  <a:pt x="1900301" y="133223"/>
                </a:lnTo>
                <a:lnTo>
                  <a:pt x="1924685" y="137541"/>
                </a:lnTo>
                <a:lnTo>
                  <a:pt x="1937512" y="140081"/>
                </a:lnTo>
                <a:lnTo>
                  <a:pt x="1944751" y="102616"/>
                </a:lnTo>
                <a:close/>
              </a:path>
              <a:path w="5641340" h="3844290">
                <a:moveTo>
                  <a:pt x="2205863" y="165100"/>
                </a:moveTo>
                <a:lnTo>
                  <a:pt x="2178050" y="156845"/>
                </a:lnTo>
                <a:lnTo>
                  <a:pt x="2132330" y="144399"/>
                </a:lnTo>
                <a:lnTo>
                  <a:pt x="2084832" y="132588"/>
                </a:lnTo>
                <a:lnTo>
                  <a:pt x="2057273" y="126238"/>
                </a:lnTo>
                <a:lnTo>
                  <a:pt x="2048637" y="163322"/>
                </a:lnTo>
                <a:lnTo>
                  <a:pt x="2075561" y="169545"/>
                </a:lnTo>
                <a:lnTo>
                  <a:pt x="2122297" y="181229"/>
                </a:lnTo>
                <a:lnTo>
                  <a:pt x="2167128" y="193421"/>
                </a:lnTo>
                <a:lnTo>
                  <a:pt x="2194941" y="201676"/>
                </a:lnTo>
                <a:lnTo>
                  <a:pt x="2205863" y="165100"/>
                </a:lnTo>
                <a:close/>
              </a:path>
              <a:path w="5641340" h="3844290">
                <a:moveTo>
                  <a:pt x="2351405" y="216281"/>
                </a:moveTo>
                <a:lnTo>
                  <a:pt x="2339213" y="211201"/>
                </a:lnTo>
                <a:lnTo>
                  <a:pt x="2321052" y="204089"/>
                </a:lnTo>
                <a:lnTo>
                  <a:pt x="2315337" y="201930"/>
                </a:lnTo>
                <a:lnTo>
                  <a:pt x="2302002" y="237617"/>
                </a:lnTo>
                <a:lnTo>
                  <a:pt x="2307082" y="239522"/>
                </a:lnTo>
                <a:lnTo>
                  <a:pt x="2336800" y="251460"/>
                </a:lnTo>
                <a:lnTo>
                  <a:pt x="2351405" y="216281"/>
                </a:lnTo>
                <a:close/>
              </a:path>
              <a:path w="5641340" h="3844290">
                <a:moveTo>
                  <a:pt x="2557272" y="397891"/>
                </a:moveTo>
                <a:lnTo>
                  <a:pt x="2548382" y="359664"/>
                </a:lnTo>
                <a:lnTo>
                  <a:pt x="2523236" y="322580"/>
                </a:lnTo>
                <a:lnTo>
                  <a:pt x="2484882" y="288417"/>
                </a:lnTo>
                <a:lnTo>
                  <a:pt x="2456180" y="268986"/>
                </a:lnTo>
                <a:lnTo>
                  <a:pt x="2435987" y="301371"/>
                </a:lnTo>
                <a:lnTo>
                  <a:pt x="2440305" y="304038"/>
                </a:lnTo>
                <a:lnTo>
                  <a:pt x="2451354" y="311150"/>
                </a:lnTo>
                <a:lnTo>
                  <a:pt x="2487422" y="340233"/>
                </a:lnTo>
                <a:lnTo>
                  <a:pt x="2513076" y="373888"/>
                </a:lnTo>
                <a:lnTo>
                  <a:pt x="2519299" y="400050"/>
                </a:lnTo>
                <a:lnTo>
                  <a:pt x="2557272" y="397891"/>
                </a:lnTo>
                <a:close/>
              </a:path>
              <a:path w="5641340" h="3844290">
                <a:moveTo>
                  <a:pt x="2649855" y="3549396"/>
                </a:moveTo>
                <a:lnTo>
                  <a:pt x="2614422" y="3528441"/>
                </a:lnTo>
                <a:lnTo>
                  <a:pt x="2580640" y="3501136"/>
                </a:lnTo>
                <a:lnTo>
                  <a:pt x="2559812" y="3466465"/>
                </a:lnTo>
                <a:lnTo>
                  <a:pt x="2559304" y="3458718"/>
                </a:lnTo>
                <a:lnTo>
                  <a:pt x="2521204" y="3461512"/>
                </a:lnTo>
                <a:lnTo>
                  <a:pt x="2531745" y="3499104"/>
                </a:lnTo>
                <a:lnTo>
                  <a:pt x="2561082" y="3535045"/>
                </a:lnTo>
                <a:lnTo>
                  <a:pt x="2592451" y="3559556"/>
                </a:lnTo>
                <a:lnTo>
                  <a:pt x="2631567" y="3582797"/>
                </a:lnTo>
                <a:lnTo>
                  <a:pt x="2649855" y="3549396"/>
                </a:lnTo>
                <a:close/>
              </a:path>
              <a:path w="5641340" h="3844290">
                <a:moveTo>
                  <a:pt x="2787396" y="3605911"/>
                </a:moveTo>
                <a:lnTo>
                  <a:pt x="2783713" y="3604768"/>
                </a:lnTo>
                <a:lnTo>
                  <a:pt x="2764282" y="3598164"/>
                </a:lnTo>
                <a:lnTo>
                  <a:pt x="2751963" y="3593592"/>
                </a:lnTo>
                <a:lnTo>
                  <a:pt x="2739009" y="3629406"/>
                </a:lnTo>
                <a:lnTo>
                  <a:pt x="2751328" y="3633978"/>
                </a:lnTo>
                <a:lnTo>
                  <a:pt x="2771521" y="3640836"/>
                </a:lnTo>
                <a:lnTo>
                  <a:pt x="2775585" y="3642106"/>
                </a:lnTo>
                <a:lnTo>
                  <a:pt x="2787396" y="3605911"/>
                </a:lnTo>
                <a:close/>
              </a:path>
              <a:path w="5641340" h="3844290">
                <a:moveTo>
                  <a:pt x="3043174" y="3672840"/>
                </a:moveTo>
                <a:lnTo>
                  <a:pt x="3017012" y="3667379"/>
                </a:lnTo>
                <a:lnTo>
                  <a:pt x="2940431" y="3649726"/>
                </a:lnTo>
                <a:lnTo>
                  <a:pt x="2895854" y="3638169"/>
                </a:lnTo>
                <a:lnTo>
                  <a:pt x="2886202" y="3675126"/>
                </a:lnTo>
                <a:lnTo>
                  <a:pt x="2931033" y="3686556"/>
                </a:lnTo>
                <a:lnTo>
                  <a:pt x="2982214" y="3698748"/>
                </a:lnTo>
                <a:lnTo>
                  <a:pt x="3008757" y="3704590"/>
                </a:lnTo>
                <a:lnTo>
                  <a:pt x="3035554" y="3710051"/>
                </a:lnTo>
                <a:lnTo>
                  <a:pt x="3043174" y="3672840"/>
                </a:lnTo>
                <a:close/>
              </a:path>
              <a:path w="5641340" h="3844290">
                <a:moveTo>
                  <a:pt x="3192145" y="3700653"/>
                </a:moveTo>
                <a:lnTo>
                  <a:pt x="3185033" y="3699510"/>
                </a:lnTo>
                <a:lnTo>
                  <a:pt x="3154934" y="3694176"/>
                </a:lnTo>
                <a:lnTo>
                  <a:pt x="3148330" y="3731641"/>
                </a:lnTo>
                <a:lnTo>
                  <a:pt x="3178429" y="3736975"/>
                </a:lnTo>
                <a:lnTo>
                  <a:pt x="3186176" y="3738245"/>
                </a:lnTo>
                <a:lnTo>
                  <a:pt x="3192145" y="3700653"/>
                </a:lnTo>
                <a:close/>
              </a:path>
              <a:path w="5641340" h="3844290">
                <a:moveTo>
                  <a:pt x="3455416" y="3736594"/>
                </a:moveTo>
                <a:lnTo>
                  <a:pt x="3369310" y="3726573"/>
                </a:lnTo>
                <a:lnTo>
                  <a:pt x="3306318" y="3718052"/>
                </a:lnTo>
                <a:lnTo>
                  <a:pt x="3304921" y="3717798"/>
                </a:lnTo>
                <a:lnTo>
                  <a:pt x="3299333" y="3755517"/>
                </a:lnTo>
                <a:lnTo>
                  <a:pt x="3300857" y="3755771"/>
                </a:lnTo>
                <a:lnTo>
                  <a:pt x="3364357" y="3764280"/>
                </a:lnTo>
                <a:lnTo>
                  <a:pt x="3429254" y="3772027"/>
                </a:lnTo>
                <a:lnTo>
                  <a:pt x="3451352" y="3774440"/>
                </a:lnTo>
                <a:lnTo>
                  <a:pt x="3455416" y="3736594"/>
                </a:lnTo>
                <a:close/>
              </a:path>
              <a:path w="5641340" h="3844290">
                <a:moveTo>
                  <a:pt x="3606673" y="3750945"/>
                </a:moveTo>
                <a:lnTo>
                  <a:pt x="3568700" y="3747770"/>
                </a:lnTo>
                <a:lnTo>
                  <a:pt x="3565525" y="3785743"/>
                </a:lnTo>
                <a:lnTo>
                  <a:pt x="3603498" y="3788918"/>
                </a:lnTo>
                <a:lnTo>
                  <a:pt x="3606673" y="3750945"/>
                </a:lnTo>
                <a:close/>
              </a:path>
              <a:path w="5641340" h="3844290">
                <a:moveTo>
                  <a:pt x="3871976" y="3766058"/>
                </a:moveTo>
                <a:lnTo>
                  <a:pt x="3841496" y="3765042"/>
                </a:lnTo>
                <a:lnTo>
                  <a:pt x="3771646" y="3761867"/>
                </a:lnTo>
                <a:lnTo>
                  <a:pt x="3720211" y="3758946"/>
                </a:lnTo>
                <a:lnTo>
                  <a:pt x="3718052" y="3796919"/>
                </a:lnTo>
                <a:lnTo>
                  <a:pt x="3769487" y="3799967"/>
                </a:lnTo>
                <a:lnTo>
                  <a:pt x="3839718" y="3803142"/>
                </a:lnTo>
                <a:lnTo>
                  <a:pt x="3870706" y="3804158"/>
                </a:lnTo>
                <a:lnTo>
                  <a:pt x="3871976" y="3766058"/>
                </a:lnTo>
                <a:close/>
              </a:path>
              <a:path w="5641340" h="3844290">
                <a:moveTo>
                  <a:pt x="4052697" y="3788156"/>
                </a:moveTo>
                <a:lnTo>
                  <a:pt x="3939032" y="3729748"/>
                </a:lnTo>
                <a:lnTo>
                  <a:pt x="3937762" y="3844036"/>
                </a:lnTo>
                <a:lnTo>
                  <a:pt x="4052697" y="3788156"/>
                </a:lnTo>
                <a:close/>
              </a:path>
              <a:path w="5641340" h="3844290">
                <a:moveTo>
                  <a:pt x="4221734" y="1940306"/>
                </a:moveTo>
                <a:lnTo>
                  <a:pt x="4216908" y="1902460"/>
                </a:lnTo>
                <a:lnTo>
                  <a:pt x="4208018" y="1903603"/>
                </a:lnTo>
                <a:lnTo>
                  <a:pt x="4172839" y="1907159"/>
                </a:lnTo>
                <a:lnTo>
                  <a:pt x="4137787" y="1909826"/>
                </a:lnTo>
                <a:lnTo>
                  <a:pt x="4102735" y="1911350"/>
                </a:lnTo>
                <a:lnTo>
                  <a:pt x="4067048" y="1911985"/>
                </a:lnTo>
                <a:lnTo>
                  <a:pt x="4067556" y="1949958"/>
                </a:lnTo>
                <a:lnTo>
                  <a:pt x="4103370" y="1949450"/>
                </a:lnTo>
                <a:lnTo>
                  <a:pt x="4139438" y="1947926"/>
                </a:lnTo>
                <a:lnTo>
                  <a:pt x="4175633" y="1945259"/>
                </a:lnTo>
                <a:lnTo>
                  <a:pt x="4211828" y="1941576"/>
                </a:lnTo>
                <a:lnTo>
                  <a:pt x="4221734" y="1940306"/>
                </a:lnTo>
                <a:close/>
              </a:path>
              <a:path w="5641340" h="3844290">
                <a:moveTo>
                  <a:pt x="4373626" y="1912493"/>
                </a:moveTo>
                <a:lnTo>
                  <a:pt x="4364609" y="1875409"/>
                </a:lnTo>
                <a:lnTo>
                  <a:pt x="4347464" y="1879600"/>
                </a:lnTo>
                <a:lnTo>
                  <a:pt x="4328033" y="1883791"/>
                </a:lnTo>
                <a:lnTo>
                  <a:pt x="4335907" y="1921002"/>
                </a:lnTo>
                <a:lnTo>
                  <a:pt x="4355465" y="1916811"/>
                </a:lnTo>
                <a:lnTo>
                  <a:pt x="4373626" y="1912493"/>
                </a:lnTo>
                <a:close/>
              </a:path>
              <a:path w="5641340" h="3844290">
                <a:moveTo>
                  <a:pt x="4628769" y="1825498"/>
                </a:moveTo>
                <a:lnTo>
                  <a:pt x="4613643" y="1790446"/>
                </a:lnTo>
                <a:lnTo>
                  <a:pt x="4585716" y="1802511"/>
                </a:lnTo>
                <a:lnTo>
                  <a:pt x="4552315" y="1816100"/>
                </a:lnTo>
                <a:lnTo>
                  <a:pt x="4518660" y="1828927"/>
                </a:lnTo>
                <a:lnTo>
                  <a:pt x="4484624" y="1840738"/>
                </a:lnTo>
                <a:lnTo>
                  <a:pt x="4473067" y="1844548"/>
                </a:lnTo>
                <a:lnTo>
                  <a:pt x="4484878" y="1880743"/>
                </a:lnTo>
                <a:lnTo>
                  <a:pt x="4496435" y="1876933"/>
                </a:lnTo>
                <a:lnTo>
                  <a:pt x="4531233" y="1864868"/>
                </a:lnTo>
                <a:lnTo>
                  <a:pt x="4565777" y="1851660"/>
                </a:lnTo>
                <a:lnTo>
                  <a:pt x="4600067" y="1837817"/>
                </a:lnTo>
                <a:lnTo>
                  <a:pt x="4628769" y="1825498"/>
                </a:lnTo>
                <a:close/>
              </a:path>
              <a:path w="5641340" h="3844290">
                <a:moveTo>
                  <a:pt x="4766564" y="1756537"/>
                </a:moveTo>
                <a:lnTo>
                  <a:pt x="4748276" y="1723136"/>
                </a:lnTo>
                <a:lnTo>
                  <a:pt x="4716780" y="1740408"/>
                </a:lnTo>
                <a:lnTo>
                  <a:pt x="4715256" y="1741170"/>
                </a:lnTo>
                <a:lnTo>
                  <a:pt x="4732782" y="1775079"/>
                </a:lnTo>
                <a:lnTo>
                  <a:pt x="4734306" y="1774317"/>
                </a:lnTo>
                <a:lnTo>
                  <a:pt x="4766564" y="1756537"/>
                </a:lnTo>
                <a:close/>
              </a:path>
              <a:path w="5641340" h="3844290">
                <a:moveTo>
                  <a:pt x="4991100" y="1607185"/>
                </a:moveTo>
                <a:lnTo>
                  <a:pt x="4967478" y="1577213"/>
                </a:lnTo>
                <a:lnTo>
                  <a:pt x="4962398" y="1581277"/>
                </a:lnTo>
                <a:lnTo>
                  <a:pt x="4933188" y="1603502"/>
                </a:lnTo>
                <a:lnTo>
                  <a:pt x="4903343" y="1625092"/>
                </a:lnTo>
                <a:lnTo>
                  <a:pt x="4873371" y="1646047"/>
                </a:lnTo>
                <a:lnTo>
                  <a:pt x="4844796" y="1664970"/>
                </a:lnTo>
                <a:lnTo>
                  <a:pt x="4865751" y="1696720"/>
                </a:lnTo>
                <a:lnTo>
                  <a:pt x="4894326" y="1677797"/>
                </a:lnTo>
                <a:lnTo>
                  <a:pt x="4925187" y="1656334"/>
                </a:lnTo>
                <a:lnTo>
                  <a:pt x="4955540" y="1634363"/>
                </a:lnTo>
                <a:lnTo>
                  <a:pt x="4985385" y="1611630"/>
                </a:lnTo>
                <a:lnTo>
                  <a:pt x="4991100" y="1607185"/>
                </a:lnTo>
                <a:close/>
              </a:path>
              <a:path w="5641340" h="3844290">
                <a:moveTo>
                  <a:pt x="5107813" y="1507109"/>
                </a:moveTo>
                <a:lnTo>
                  <a:pt x="5082032" y="1479042"/>
                </a:lnTo>
                <a:lnTo>
                  <a:pt x="5053965" y="1504823"/>
                </a:lnTo>
                <a:lnTo>
                  <a:pt x="5079746" y="1532890"/>
                </a:lnTo>
                <a:lnTo>
                  <a:pt x="5107813" y="1507109"/>
                </a:lnTo>
                <a:close/>
              </a:path>
              <a:path w="5641340" h="3844290">
                <a:moveTo>
                  <a:pt x="5290947" y="1309497"/>
                </a:moveTo>
                <a:lnTo>
                  <a:pt x="5261102" y="1285875"/>
                </a:lnTo>
                <a:lnTo>
                  <a:pt x="5249672" y="1300353"/>
                </a:lnTo>
                <a:lnTo>
                  <a:pt x="5226431" y="1328293"/>
                </a:lnTo>
                <a:lnTo>
                  <a:pt x="5202682" y="1355979"/>
                </a:lnTo>
                <a:lnTo>
                  <a:pt x="5178044" y="1383030"/>
                </a:lnTo>
                <a:lnTo>
                  <a:pt x="5162423" y="1399794"/>
                </a:lnTo>
                <a:lnTo>
                  <a:pt x="5190236" y="1425829"/>
                </a:lnTo>
                <a:lnTo>
                  <a:pt x="5205857" y="1409065"/>
                </a:lnTo>
                <a:lnTo>
                  <a:pt x="5230876" y="1381506"/>
                </a:lnTo>
                <a:lnTo>
                  <a:pt x="5255260" y="1353312"/>
                </a:lnTo>
                <a:lnTo>
                  <a:pt x="5279009" y="1324610"/>
                </a:lnTo>
                <a:lnTo>
                  <a:pt x="5290947" y="1309497"/>
                </a:lnTo>
                <a:close/>
              </a:path>
              <a:path w="5641340" h="3844290">
                <a:moveTo>
                  <a:pt x="5380990" y="1184529"/>
                </a:moveTo>
                <a:lnTo>
                  <a:pt x="5349113" y="1163574"/>
                </a:lnTo>
                <a:lnTo>
                  <a:pt x="5335524" y="1184275"/>
                </a:lnTo>
                <a:lnTo>
                  <a:pt x="5328158" y="1194943"/>
                </a:lnTo>
                <a:lnTo>
                  <a:pt x="5359527" y="1216533"/>
                </a:lnTo>
                <a:lnTo>
                  <a:pt x="5366893" y="1205865"/>
                </a:lnTo>
                <a:lnTo>
                  <a:pt x="5380990" y="1184529"/>
                </a:lnTo>
                <a:close/>
              </a:path>
              <a:path w="5641340" h="3844290">
                <a:moveTo>
                  <a:pt x="5508244" y="946404"/>
                </a:moveTo>
                <a:lnTo>
                  <a:pt x="5473065" y="931926"/>
                </a:lnTo>
                <a:lnTo>
                  <a:pt x="5471414" y="935863"/>
                </a:lnTo>
                <a:lnTo>
                  <a:pt x="5457190" y="967867"/>
                </a:lnTo>
                <a:lnTo>
                  <a:pt x="5442204" y="999617"/>
                </a:lnTo>
                <a:lnTo>
                  <a:pt x="5426456" y="1031113"/>
                </a:lnTo>
                <a:lnTo>
                  <a:pt x="5409819" y="1062355"/>
                </a:lnTo>
                <a:lnTo>
                  <a:pt x="5407279" y="1066800"/>
                </a:lnTo>
                <a:lnTo>
                  <a:pt x="5440553" y="1085469"/>
                </a:lnTo>
                <a:lnTo>
                  <a:pt x="5460111" y="1049020"/>
                </a:lnTo>
                <a:lnTo>
                  <a:pt x="5491607" y="984123"/>
                </a:lnTo>
                <a:lnTo>
                  <a:pt x="5506212" y="951357"/>
                </a:lnTo>
                <a:lnTo>
                  <a:pt x="5508244" y="946404"/>
                </a:lnTo>
                <a:close/>
              </a:path>
              <a:path w="5641340" h="3844290">
                <a:moveTo>
                  <a:pt x="5560187" y="801116"/>
                </a:moveTo>
                <a:lnTo>
                  <a:pt x="5523611" y="790448"/>
                </a:lnTo>
                <a:lnTo>
                  <a:pt x="5519039" y="805815"/>
                </a:lnTo>
                <a:lnTo>
                  <a:pt x="5512435" y="826262"/>
                </a:lnTo>
                <a:lnTo>
                  <a:pt x="5548757" y="837946"/>
                </a:lnTo>
                <a:lnTo>
                  <a:pt x="5555361" y="817499"/>
                </a:lnTo>
                <a:lnTo>
                  <a:pt x="5560187" y="801116"/>
                </a:lnTo>
                <a:close/>
              </a:path>
              <a:path w="5641340" h="3844290">
                <a:moveTo>
                  <a:pt x="5640832" y="589788"/>
                </a:moveTo>
                <a:lnTo>
                  <a:pt x="5630507" y="566039"/>
                </a:lnTo>
                <a:lnTo>
                  <a:pt x="5589905" y="472567"/>
                </a:lnTo>
                <a:lnTo>
                  <a:pt x="5526659" y="583692"/>
                </a:lnTo>
                <a:lnTo>
                  <a:pt x="5564111" y="585698"/>
                </a:lnTo>
                <a:lnTo>
                  <a:pt x="5562346" y="606552"/>
                </a:lnTo>
                <a:lnTo>
                  <a:pt x="5557647" y="639953"/>
                </a:lnTo>
                <a:lnTo>
                  <a:pt x="5551805" y="673354"/>
                </a:lnTo>
                <a:lnTo>
                  <a:pt x="5550281" y="680974"/>
                </a:lnTo>
                <a:lnTo>
                  <a:pt x="5587619" y="688594"/>
                </a:lnTo>
                <a:lnTo>
                  <a:pt x="5589270" y="680847"/>
                </a:lnTo>
                <a:lnTo>
                  <a:pt x="5595239" y="646430"/>
                </a:lnTo>
                <a:lnTo>
                  <a:pt x="5600065" y="611886"/>
                </a:lnTo>
                <a:lnTo>
                  <a:pt x="5602148" y="587730"/>
                </a:lnTo>
                <a:lnTo>
                  <a:pt x="5640832" y="589788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3941" y="1060428"/>
            <a:ext cx="283908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  <a:spcBef>
                <a:spcPts val="110"/>
              </a:spcBef>
            </a:pPr>
            <a:r>
              <a:rPr sz="1600" spc="25" dirty="0">
                <a:solidFill>
                  <a:srgbClr val="000000"/>
                </a:solidFill>
                <a:latin typeface="Ink Free"/>
                <a:cs typeface="Ink Free"/>
              </a:rPr>
              <a:t>proporre</a:t>
            </a:r>
            <a:r>
              <a:rPr sz="1600" spc="35" dirty="0">
                <a:solidFill>
                  <a:srgbClr val="000000"/>
                </a:solidFill>
                <a:latin typeface="Ink Free"/>
                <a:cs typeface="Ink Free"/>
              </a:rPr>
              <a:t> </a:t>
            </a:r>
            <a:r>
              <a:rPr sz="1600" spc="30" dirty="0">
                <a:solidFill>
                  <a:srgbClr val="000000"/>
                </a:solidFill>
                <a:latin typeface="Ink Free"/>
                <a:cs typeface="Ink Free"/>
              </a:rPr>
              <a:t>un’</a:t>
            </a:r>
            <a:r>
              <a:rPr sz="1600" spc="30" dirty="0">
                <a:solidFill>
                  <a:srgbClr val="0033CC"/>
                </a:solidFill>
                <a:latin typeface="Ink Free"/>
                <a:cs typeface="Ink Free"/>
              </a:rPr>
              <a:t>esperienza </a:t>
            </a:r>
            <a:r>
              <a:rPr sz="1600" spc="35" dirty="0">
                <a:solidFill>
                  <a:srgbClr val="0033CC"/>
                </a:solidFill>
                <a:latin typeface="Ink Free"/>
                <a:cs typeface="Ink Free"/>
              </a:rPr>
              <a:t> </a:t>
            </a:r>
            <a:r>
              <a:rPr sz="1600" spc="30" dirty="0">
                <a:solidFill>
                  <a:srgbClr val="0033CC"/>
                </a:solidFill>
                <a:latin typeface="Ink Free"/>
                <a:cs typeface="Ink Free"/>
              </a:rPr>
              <a:t>significativa</a:t>
            </a:r>
            <a:r>
              <a:rPr sz="1600" spc="40" dirty="0">
                <a:solidFill>
                  <a:srgbClr val="0033CC"/>
                </a:solidFill>
                <a:latin typeface="Ink Free"/>
                <a:cs typeface="Ink Free"/>
              </a:rPr>
              <a:t> </a:t>
            </a:r>
            <a:r>
              <a:rPr sz="1600" dirty="0">
                <a:solidFill>
                  <a:srgbClr val="000000"/>
                </a:solidFill>
                <a:latin typeface="Ink Free"/>
                <a:cs typeface="Ink Free"/>
              </a:rPr>
              <a:t>e</a:t>
            </a:r>
            <a:r>
              <a:rPr sz="1600" spc="-10" dirty="0">
                <a:solidFill>
                  <a:srgbClr val="000000"/>
                </a:solidFill>
                <a:latin typeface="Ink Free"/>
                <a:cs typeface="Ink Free"/>
              </a:rPr>
              <a:t> </a:t>
            </a:r>
            <a:r>
              <a:rPr sz="1600" spc="20" dirty="0">
                <a:solidFill>
                  <a:srgbClr val="000000"/>
                </a:solidFill>
                <a:latin typeface="Ink Free"/>
                <a:cs typeface="Ink Free"/>
              </a:rPr>
              <a:t>quindi</a:t>
            </a:r>
            <a:r>
              <a:rPr sz="1600" spc="75" dirty="0">
                <a:solidFill>
                  <a:srgbClr val="000000"/>
                </a:solidFill>
                <a:latin typeface="Ink Free"/>
                <a:cs typeface="Ink Free"/>
              </a:rPr>
              <a:t> </a:t>
            </a:r>
            <a:r>
              <a:rPr sz="1600" spc="30" dirty="0">
                <a:solidFill>
                  <a:srgbClr val="0033CC"/>
                </a:solidFill>
                <a:latin typeface="Ink Free"/>
                <a:cs typeface="Ink Free"/>
              </a:rPr>
              <a:t>formativa </a:t>
            </a:r>
            <a:r>
              <a:rPr sz="1600" spc="-440" dirty="0">
                <a:solidFill>
                  <a:srgbClr val="0033CC"/>
                </a:solidFill>
                <a:latin typeface="Ink Free"/>
                <a:cs typeface="Ink Free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Ink Free"/>
                <a:cs typeface="Ink Free"/>
              </a:rPr>
              <a:t>per</a:t>
            </a:r>
            <a:r>
              <a:rPr sz="1600" spc="65" dirty="0">
                <a:solidFill>
                  <a:srgbClr val="000000"/>
                </a:solidFill>
                <a:latin typeface="Ink Free"/>
                <a:cs typeface="Ink Free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Ink Free"/>
                <a:cs typeface="Ink Free"/>
              </a:rPr>
              <a:t>alunni,</a:t>
            </a:r>
            <a:r>
              <a:rPr sz="1600" spc="80" dirty="0">
                <a:solidFill>
                  <a:srgbClr val="000000"/>
                </a:solidFill>
                <a:latin typeface="Ink Free"/>
                <a:cs typeface="Ink Free"/>
              </a:rPr>
              <a:t> </a:t>
            </a:r>
            <a:r>
              <a:rPr sz="1600" spc="20" dirty="0">
                <a:solidFill>
                  <a:srgbClr val="000000"/>
                </a:solidFill>
                <a:latin typeface="Ink Free"/>
                <a:cs typeface="Ink Free"/>
              </a:rPr>
              <a:t>docenti,</a:t>
            </a:r>
            <a:r>
              <a:rPr sz="1600" spc="60" dirty="0">
                <a:solidFill>
                  <a:srgbClr val="000000"/>
                </a:solidFill>
                <a:latin typeface="Ink Free"/>
                <a:cs typeface="Ink Free"/>
              </a:rPr>
              <a:t> </a:t>
            </a:r>
            <a:r>
              <a:rPr sz="1600" spc="20" dirty="0">
                <a:solidFill>
                  <a:srgbClr val="000000"/>
                </a:solidFill>
                <a:latin typeface="Ink Free"/>
                <a:cs typeface="Ink Free"/>
              </a:rPr>
              <a:t>dirigente</a:t>
            </a:r>
            <a:endParaRPr sz="1600" dirty="0">
              <a:latin typeface="Ink Free"/>
              <a:cs typeface="Ink Fre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3741" y="1199750"/>
            <a:ext cx="2302510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10"/>
              </a:spcBef>
            </a:pPr>
            <a:r>
              <a:rPr sz="1600" spc="20" dirty="0">
                <a:latin typeface="Ink Free"/>
                <a:cs typeface="Ink Free"/>
              </a:rPr>
              <a:t>sollecitare,</a:t>
            </a:r>
            <a:r>
              <a:rPr sz="1600" spc="70" dirty="0">
                <a:latin typeface="Ink Free"/>
                <a:cs typeface="Ink Free"/>
              </a:rPr>
              <a:t> </a:t>
            </a:r>
            <a:r>
              <a:rPr sz="1600" spc="25" dirty="0">
                <a:latin typeface="Ink Free"/>
                <a:cs typeface="Ink Free"/>
              </a:rPr>
              <a:t>descrivere</a:t>
            </a:r>
            <a:r>
              <a:rPr sz="1600" spc="50" dirty="0">
                <a:latin typeface="Ink Free"/>
                <a:cs typeface="Ink Free"/>
              </a:rPr>
              <a:t> </a:t>
            </a:r>
            <a:r>
              <a:rPr sz="1600" dirty="0">
                <a:latin typeface="Ink Free"/>
                <a:cs typeface="Ink Free"/>
              </a:rPr>
              <a:t>e </a:t>
            </a:r>
            <a:r>
              <a:rPr sz="1600" spc="5" dirty="0">
                <a:latin typeface="Ink Free"/>
                <a:cs typeface="Ink Free"/>
              </a:rPr>
              <a:t> </a:t>
            </a:r>
            <a:r>
              <a:rPr sz="1600" spc="15" dirty="0">
                <a:latin typeface="Ink Free"/>
                <a:cs typeface="Ink Free"/>
              </a:rPr>
              <a:t>valutare </a:t>
            </a:r>
            <a:r>
              <a:rPr sz="1600" spc="35" dirty="0">
                <a:solidFill>
                  <a:srgbClr val="0033CC"/>
                </a:solidFill>
                <a:latin typeface="Ink Free"/>
                <a:cs typeface="Ink Free"/>
              </a:rPr>
              <a:t>competenze</a:t>
            </a:r>
            <a:r>
              <a:rPr sz="1600" spc="35" dirty="0">
                <a:latin typeface="Ink Free"/>
                <a:cs typeface="Ink Free"/>
              </a:rPr>
              <a:t>, </a:t>
            </a:r>
            <a:r>
              <a:rPr sz="1600" spc="20" dirty="0">
                <a:latin typeface="Ink Free"/>
                <a:cs typeface="Ink Free"/>
              </a:rPr>
              <a:t>non </a:t>
            </a:r>
            <a:r>
              <a:rPr sz="1600" spc="-445" dirty="0">
                <a:latin typeface="Ink Free"/>
                <a:cs typeface="Ink Free"/>
              </a:rPr>
              <a:t> </a:t>
            </a:r>
            <a:r>
              <a:rPr sz="1600" spc="15" dirty="0">
                <a:latin typeface="Ink Free"/>
                <a:cs typeface="Ink Free"/>
              </a:rPr>
              <a:t>testare</a:t>
            </a:r>
            <a:r>
              <a:rPr sz="1600" spc="50" dirty="0">
                <a:latin typeface="Ink Free"/>
                <a:cs typeface="Ink Free"/>
              </a:rPr>
              <a:t> </a:t>
            </a:r>
            <a:r>
              <a:rPr sz="1600" spc="25" dirty="0">
                <a:latin typeface="Ink Free"/>
                <a:cs typeface="Ink Free"/>
              </a:rPr>
              <a:t>conoscenze</a:t>
            </a:r>
            <a:endParaRPr sz="1600" dirty="0">
              <a:latin typeface="Ink Free"/>
              <a:cs typeface="Ink Fre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087" y="5044040"/>
            <a:ext cx="269240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Ink Free"/>
                <a:cs typeface="Ink Free"/>
              </a:rPr>
              <a:t>favorire</a:t>
            </a:r>
            <a:r>
              <a:rPr sz="1600" spc="-75" dirty="0">
                <a:latin typeface="Ink Free"/>
                <a:cs typeface="Ink Free"/>
              </a:rPr>
              <a:t> </a:t>
            </a:r>
            <a:r>
              <a:rPr sz="1600" dirty="0">
                <a:latin typeface="Ink Free"/>
                <a:cs typeface="Ink Free"/>
              </a:rPr>
              <a:t>il </a:t>
            </a:r>
            <a:r>
              <a:rPr sz="1600" spc="5" dirty="0">
                <a:solidFill>
                  <a:srgbClr val="0033CC"/>
                </a:solidFill>
                <a:latin typeface="Ink Free"/>
                <a:cs typeface="Ink Free"/>
              </a:rPr>
              <a:t>protagonismo</a:t>
            </a:r>
            <a:r>
              <a:rPr sz="1600" spc="-90" dirty="0">
                <a:solidFill>
                  <a:srgbClr val="0033CC"/>
                </a:solidFill>
                <a:latin typeface="Ink Free"/>
                <a:cs typeface="Ink Free"/>
              </a:rPr>
              <a:t> </a:t>
            </a:r>
            <a:r>
              <a:rPr sz="1600" spc="10" dirty="0">
                <a:solidFill>
                  <a:srgbClr val="0033CC"/>
                </a:solidFill>
                <a:latin typeface="Ink Free"/>
                <a:cs typeface="Ink Free"/>
              </a:rPr>
              <a:t>attivo </a:t>
            </a:r>
            <a:r>
              <a:rPr sz="1600" spc="-445" dirty="0">
                <a:solidFill>
                  <a:srgbClr val="0033CC"/>
                </a:solidFill>
                <a:latin typeface="Ink Free"/>
                <a:cs typeface="Ink Free"/>
              </a:rPr>
              <a:t> </a:t>
            </a:r>
            <a:r>
              <a:rPr sz="1600" dirty="0">
                <a:latin typeface="Ink Free"/>
                <a:cs typeface="Ink Free"/>
              </a:rPr>
              <a:t>dei candidati senza </a:t>
            </a:r>
            <a:r>
              <a:rPr sz="1600" spc="-5" dirty="0">
                <a:latin typeface="Ink Free"/>
                <a:cs typeface="Ink Free"/>
              </a:rPr>
              <a:t>azzerare </a:t>
            </a:r>
            <a:r>
              <a:rPr sz="1600" dirty="0">
                <a:latin typeface="Ink Free"/>
                <a:cs typeface="Ink Free"/>
              </a:rPr>
              <a:t>il </a:t>
            </a:r>
            <a:r>
              <a:rPr sz="1600" spc="5" dirty="0">
                <a:latin typeface="Ink Free"/>
                <a:cs typeface="Ink Free"/>
              </a:rPr>
              <a:t> </a:t>
            </a:r>
            <a:r>
              <a:rPr sz="1600" dirty="0">
                <a:latin typeface="Ink Free"/>
                <a:cs typeface="Ink Free"/>
              </a:rPr>
              <a:t>ruolo</a:t>
            </a:r>
            <a:r>
              <a:rPr sz="1600" spc="-10" dirty="0">
                <a:latin typeface="Ink Free"/>
                <a:cs typeface="Ink Free"/>
              </a:rPr>
              <a:t> </a:t>
            </a:r>
            <a:r>
              <a:rPr sz="1600" spc="-5" dirty="0">
                <a:latin typeface="Ink Free"/>
                <a:cs typeface="Ink Free"/>
              </a:rPr>
              <a:t>della</a:t>
            </a:r>
            <a:r>
              <a:rPr sz="1600" dirty="0">
                <a:latin typeface="Ink Free"/>
                <a:cs typeface="Ink Free"/>
              </a:rPr>
              <a:t> </a:t>
            </a:r>
            <a:r>
              <a:rPr sz="1600" spc="5" dirty="0">
                <a:latin typeface="Ink Free"/>
                <a:cs typeface="Ink Free"/>
              </a:rPr>
              <a:t>commissione</a:t>
            </a:r>
            <a:endParaRPr sz="1600" dirty="0">
              <a:latin typeface="Ink Free"/>
              <a:cs typeface="Ink Fre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2233" y="5044039"/>
            <a:ext cx="284670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1600" spc="20" dirty="0">
                <a:latin typeface="Ink Free"/>
                <a:cs typeface="Ink Free"/>
              </a:rPr>
              <a:t>progettare</a:t>
            </a:r>
            <a:r>
              <a:rPr sz="1600" spc="40" dirty="0">
                <a:latin typeface="Ink Free"/>
                <a:cs typeface="Ink Free"/>
              </a:rPr>
              <a:t> </a:t>
            </a:r>
            <a:r>
              <a:rPr sz="1600" spc="15" dirty="0">
                <a:latin typeface="Ink Free"/>
                <a:cs typeface="Ink Free"/>
              </a:rPr>
              <a:t>una</a:t>
            </a:r>
            <a:r>
              <a:rPr sz="1600" spc="85" dirty="0">
                <a:latin typeface="Ink Free"/>
                <a:cs typeface="Ink Free"/>
              </a:rPr>
              <a:t> </a:t>
            </a:r>
            <a:r>
              <a:rPr sz="1600" spc="35" dirty="0">
                <a:solidFill>
                  <a:srgbClr val="0033CC"/>
                </a:solidFill>
                <a:latin typeface="Ink Free"/>
                <a:cs typeface="Ink Free"/>
              </a:rPr>
              <a:t>prova</a:t>
            </a:r>
            <a:r>
              <a:rPr sz="1600" spc="-35" dirty="0">
                <a:solidFill>
                  <a:srgbClr val="0033CC"/>
                </a:solidFill>
                <a:latin typeface="Ink Free"/>
                <a:cs typeface="Ink Free"/>
              </a:rPr>
              <a:t> </a:t>
            </a:r>
            <a:r>
              <a:rPr sz="1600" spc="35" dirty="0">
                <a:solidFill>
                  <a:srgbClr val="0033CC"/>
                </a:solidFill>
                <a:latin typeface="Ink Free"/>
                <a:cs typeface="Ink Free"/>
              </a:rPr>
              <a:t>sfidante</a:t>
            </a:r>
            <a:r>
              <a:rPr sz="1600" spc="35" dirty="0">
                <a:latin typeface="Ink Free"/>
                <a:cs typeface="Ink Free"/>
              </a:rPr>
              <a:t>, </a:t>
            </a:r>
            <a:r>
              <a:rPr sz="1600" spc="-445" dirty="0">
                <a:latin typeface="Ink Free"/>
                <a:cs typeface="Ink Free"/>
              </a:rPr>
              <a:t> </a:t>
            </a:r>
            <a:r>
              <a:rPr sz="1600" spc="15" dirty="0">
                <a:latin typeface="Ink Free"/>
                <a:cs typeface="Ink Free"/>
              </a:rPr>
              <a:t>senza</a:t>
            </a:r>
            <a:r>
              <a:rPr sz="1600" spc="75" dirty="0">
                <a:latin typeface="Ink Free"/>
                <a:cs typeface="Ink Free"/>
              </a:rPr>
              <a:t> </a:t>
            </a:r>
            <a:r>
              <a:rPr sz="1600" spc="20" dirty="0">
                <a:latin typeface="Ink Free"/>
                <a:cs typeface="Ink Free"/>
              </a:rPr>
              <a:t>trasformare</a:t>
            </a:r>
            <a:r>
              <a:rPr sz="1600" spc="95" dirty="0">
                <a:latin typeface="Ink Free"/>
                <a:cs typeface="Ink Free"/>
              </a:rPr>
              <a:t> </a:t>
            </a:r>
            <a:r>
              <a:rPr sz="1600" spc="15" dirty="0">
                <a:latin typeface="Ink Free"/>
                <a:cs typeface="Ink Free"/>
              </a:rPr>
              <a:t>il</a:t>
            </a:r>
            <a:r>
              <a:rPr sz="1600" spc="50" dirty="0">
                <a:latin typeface="Ink Free"/>
                <a:cs typeface="Ink Free"/>
              </a:rPr>
              <a:t> </a:t>
            </a:r>
            <a:r>
              <a:rPr sz="1600" spc="20" dirty="0">
                <a:latin typeface="Ink Free"/>
                <a:cs typeface="Ink Free"/>
              </a:rPr>
              <a:t>colloquio</a:t>
            </a:r>
            <a:r>
              <a:rPr sz="1600" spc="85" dirty="0">
                <a:latin typeface="Ink Free"/>
                <a:cs typeface="Ink Free"/>
              </a:rPr>
              <a:t> </a:t>
            </a:r>
            <a:r>
              <a:rPr sz="1600" spc="15" dirty="0">
                <a:latin typeface="Ink Free"/>
                <a:cs typeface="Ink Free"/>
              </a:rPr>
              <a:t>in </a:t>
            </a:r>
            <a:r>
              <a:rPr sz="1600" spc="-445" dirty="0">
                <a:latin typeface="Ink Free"/>
                <a:cs typeface="Ink Free"/>
              </a:rPr>
              <a:t> </a:t>
            </a:r>
            <a:r>
              <a:rPr sz="1600" spc="20" dirty="0">
                <a:latin typeface="Ink Free"/>
                <a:cs typeface="Ink Free"/>
              </a:rPr>
              <a:t>un’interrogazione</a:t>
            </a:r>
            <a:r>
              <a:rPr sz="1600" spc="135" dirty="0">
                <a:latin typeface="Ink Free"/>
                <a:cs typeface="Ink Free"/>
              </a:rPr>
              <a:t> </a:t>
            </a:r>
            <a:r>
              <a:rPr sz="1600" dirty="0">
                <a:latin typeface="Ink Free"/>
                <a:cs typeface="Ink Free"/>
              </a:rPr>
              <a:t>a</a:t>
            </a:r>
            <a:r>
              <a:rPr sz="1600" spc="45" dirty="0">
                <a:latin typeface="Ink Free"/>
                <a:cs typeface="Ink Free"/>
              </a:rPr>
              <a:t> </a:t>
            </a:r>
            <a:r>
              <a:rPr sz="1600" spc="20" dirty="0">
                <a:latin typeface="Ink Free"/>
                <a:cs typeface="Ink Free"/>
              </a:rPr>
              <a:t>più</a:t>
            </a:r>
            <a:r>
              <a:rPr sz="1600" spc="45" dirty="0">
                <a:latin typeface="Ink Free"/>
                <a:cs typeface="Ink Free"/>
              </a:rPr>
              <a:t> </a:t>
            </a:r>
            <a:r>
              <a:rPr sz="1600" spc="20" dirty="0">
                <a:latin typeface="Ink Free"/>
                <a:cs typeface="Ink Free"/>
              </a:rPr>
              <a:t>voci</a:t>
            </a:r>
            <a:endParaRPr sz="1600">
              <a:latin typeface="Ink Free"/>
              <a:cs typeface="Ink Free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4977031" y="2696128"/>
            <a:ext cx="1271270" cy="1610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2600" spc="-170" dirty="0">
                <a:solidFill>
                  <a:srgbClr val="FF6600"/>
                </a:solidFill>
                <a:latin typeface="Trebuchet MS"/>
                <a:cs typeface="Trebuchet MS"/>
              </a:rPr>
              <a:t>obiettivi </a:t>
            </a:r>
            <a:r>
              <a:rPr sz="2600" spc="-165" dirty="0">
                <a:solidFill>
                  <a:srgbClr val="FF6600"/>
                </a:solidFill>
                <a:latin typeface="Trebuchet MS"/>
                <a:cs typeface="Trebuchet MS"/>
              </a:rPr>
              <a:t> </a:t>
            </a:r>
            <a:r>
              <a:rPr sz="2600" spc="-350" dirty="0">
                <a:solidFill>
                  <a:srgbClr val="FF660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FF6600"/>
                </a:solidFill>
                <a:latin typeface="Trebuchet MS"/>
                <a:cs typeface="Trebuchet MS"/>
              </a:rPr>
              <a:t>e</a:t>
            </a:r>
            <a:r>
              <a:rPr sz="2600" spc="-80" dirty="0">
                <a:solidFill>
                  <a:srgbClr val="FF6600"/>
                </a:solidFill>
                <a:latin typeface="Trebuchet MS"/>
                <a:cs typeface="Trebuchet MS"/>
              </a:rPr>
              <a:t>r</a:t>
            </a:r>
            <a:r>
              <a:rPr sz="2600" spc="-30" dirty="0">
                <a:solidFill>
                  <a:srgbClr val="FF660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FF6600"/>
                </a:solidFill>
                <a:latin typeface="Trebuchet MS"/>
                <a:cs typeface="Trebuchet MS"/>
              </a:rPr>
              <a:t>un  </a:t>
            </a:r>
            <a:r>
              <a:rPr sz="2600" spc="-310" dirty="0">
                <a:solidFill>
                  <a:srgbClr val="FF6600"/>
                </a:solidFill>
                <a:latin typeface="Trebuchet MS"/>
                <a:cs typeface="Trebuchet MS"/>
              </a:rPr>
              <a:t>c</a:t>
            </a:r>
            <a:r>
              <a:rPr sz="2600" spc="140" dirty="0">
                <a:solidFill>
                  <a:srgbClr val="FF6600"/>
                </a:solidFill>
                <a:latin typeface="Trebuchet MS"/>
                <a:cs typeface="Trebuchet MS"/>
              </a:rPr>
              <a:t>ol</a:t>
            </a:r>
            <a:r>
              <a:rPr sz="2600" spc="105" dirty="0">
                <a:solidFill>
                  <a:srgbClr val="FF6600"/>
                </a:solidFill>
                <a:latin typeface="Trebuchet MS"/>
                <a:cs typeface="Trebuchet MS"/>
              </a:rPr>
              <a:t>l</a:t>
            </a:r>
            <a:r>
              <a:rPr sz="2600" spc="-220" dirty="0">
                <a:solidFill>
                  <a:srgbClr val="FF6600"/>
                </a:solidFill>
                <a:latin typeface="Trebuchet MS"/>
                <a:cs typeface="Trebuchet MS"/>
              </a:rPr>
              <a:t>o</a:t>
            </a:r>
            <a:r>
              <a:rPr sz="2600" spc="-235" dirty="0">
                <a:solidFill>
                  <a:srgbClr val="FF6600"/>
                </a:solidFill>
                <a:latin typeface="Trebuchet MS"/>
                <a:cs typeface="Trebuchet MS"/>
              </a:rPr>
              <a:t>q</a:t>
            </a:r>
            <a:r>
              <a:rPr sz="2600" spc="-170" dirty="0">
                <a:solidFill>
                  <a:srgbClr val="FF6600"/>
                </a:solidFill>
                <a:latin typeface="Trebuchet MS"/>
                <a:cs typeface="Trebuchet MS"/>
              </a:rPr>
              <a:t>u</a:t>
            </a:r>
            <a:r>
              <a:rPr sz="2600" spc="-90" dirty="0">
                <a:solidFill>
                  <a:srgbClr val="FF6600"/>
                </a:solidFill>
                <a:latin typeface="Trebuchet MS"/>
                <a:cs typeface="Trebuchet MS"/>
              </a:rPr>
              <a:t>i</a:t>
            </a:r>
            <a:r>
              <a:rPr sz="2600" spc="-155" dirty="0">
                <a:solidFill>
                  <a:srgbClr val="FF6600"/>
                </a:solidFill>
                <a:latin typeface="Trebuchet MS"/>
                <a:cs typeface="Trebuchet MS"/>
              </a:rPr>
              <a:t>o  </a:t>
            </a:r>
            <a:r>
              <a:rPr sz="2600" spc="-295" dirty="0">
                <a:solidFill>
                  <a:srgbClr val="FF6600"/>
                </a:solidFill>
                <a:latin typeface="Trebuchet MS"/>
                <a:cs typeface="Trebuchet MS"/>
              </a:rPr>
              <a:t>ben</a:t>
            </a:r>
            <a:r>
              <a:rPr sz="2600" spc="-35" dirty="0">
                <a:solidFill>
                  <a:srgbClr val="FF6600"/>
                </a:solidFill>
                <a:latin typeface="Trebuchet MS"/>
                <a:cs typeface="Trebuchet MS"/>
              </a:rPr>
              <a:t> </a:t>
            </a:r>
            <a:r>
              <a:rPr sz="2600" spc="40" dirty="0">
                <a:solidFill>
                  <a:srgbClr val="FF6600"/>
                </a:solidFill>
                <a:latin typeface="Trebuchet MS"/>
                <a:cs typeface="Trebuchet MS"/>
              </a:rPr>
              <a:t>f</a:t>
            </a:r>
            <a:r>
              <a:rPr sz="2600" spc="-245" dirty="0">
                <a:solidFill>
                  <a:srgbClr val="FF6600"/>
                </a:solidFill>
                <a:latin typeface="Trebuchet MS"/>
                <a:cs typeface="Trebuchet MS"/>
              </a:rPr>
              <a:t>a</a:t>
            </a:r>
            <a:r>
              <a:rPr sz="2600" spc="-170" dirty="0">
                <a:solidFill>
                  <a:srgbClr val="FF6600"/>
                </a:solidFill>
                <a:latin typeface="Trebuchet MS"/>
                <a:cs typeface="Trebuchet MS"/>
              </a:rPr>
              <a:t>t</a:t>
            </a:r>
            <a:r>
              <a:rPr sz="2600" spc="-180" dirty="0">
                <a:solidFill>
                  <a:srgbClr val="FF6600"/>
                </a:solidFill>
                <a:latin typeface="Trebuchet MS"/>
                <a:cs typeface="Trebuchet MS"/>
              </a:rPr>
              <a:t>to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9" name="object 2"/>
          <p:cNvSpPr/>
          <p:nvPr/>
        </p:nvSpPr>
        <p:spPr>
          <a:xfrm>
            <a:off x="4154570" y="1901296"/>
            <a:ext cx="3057525" cy="3060700"/>
          </a:xfrm>
          <a:custGeom>
            <a:avLst/>
            <a:gdLst/>
            <a:ahLst/>
            <a:cxnLst/>
            <a:rect l="l" t="t" r="r" b="b"/>
            <a:pathLst>
              <a:path w="3057525" h="3060700">
                <a:moveTo>
                  <a:pt x="0" y="1530096"/>
                </a:moveTo>
                <a:lnTo>
                  <a:pt x="40657" y="1495827"/>
                </a:lnTo>
                <a:lnTo>
                  <a:pt x="80516" y="1459485"/>
                </a:lnTo>
                <a:lnTo>
                  <a:pt x="119540" y="1421635"/>
                </a:lnTo>
                <a:lnTo>
                  <a:pt x="157695" y="1382841"/>
                </a:lnTo>
                <a:lnTo>
                  <a:pt x="194944" y="1343669"/>
                </a:lnTo>
                <a:lnTo>
                  <a:pt x="231250" y="1304683"/>
                </a:lnTo>
                <a:lnTo>
                  <a:pt x="266577" y="1266449"/>
                </a:lnTo>
                <a:lnTo>
                  <a:pt x="300890" y="1229532"/>
                </a:lnTo>
                <a:lnTo>
                  <a:pt x="334153" y="1194497"/>
                </a:lnTo>
                <a:lnTo>
                  <a:pt x="366329" y="1161908"/>
                </a:lnTo>
                <a:lnTo>
                  <a:pt x="397383" y="1132332"/>
                </a:lnTo>
                <a:lnTo>
                  <a:pt x="431410" y="1101139"/>
                </a:lnTo>
                <a:lnTo>
                  <a:pt x="466228" y="1068994"/>
                </a:lnTo>
                <a:lnTo>
                  <a:pt x="501633" y="1035919"/>
                </a:lnTo>
                <a:lnTo>
                  <a:pt x="537426" y="1001938"/>
                </a:lnTo>
                <a:lnTo>
                  <a:pt x="573404" y="967073"/>
                </a:lnTo>
                <a:lnTo>
                  <a:pt x="609368" y="931346"/>
                </a:lnTo>
                <a:lnTo>
                  <a:pt x="645115" y="894782"/>
                </a:lnTo>
                <a:lnTo>
                  <a:pt x="680444" y="857402"/>
                </a:lnTo>
                <a:lnTo>
                  <a:pt x="715155" y="819230"/>
                </a:lnTo>
                <a:lnTo>
                  <a:pt x="749046" y="780288"/>
                </a:lnTo>
                <a:lnTo>
                  <a:pt x="783839" y="741032"/>
                </a:lnTo>
                <a:lnTo>
                  <a:pt x="820986" y="701931"/>
                </a:lnTo>
                <a:lnTo>
                  <a:pt x="859761" y="663137"/>
                </a:lnTo>
                <a:lnTo>
                  <a:pt x="899438" y="624805"/>
                </a:lnTo>
                <a:lnTo>
                  <a:pt x="939292" y="587089"/>
                </a:lnTo>
                <a:lnTo>
                  <a:pt x="978596" y="550142"/>
                </a:lnTo>
                <a:lnTo>
                  <a:pt x="1016627" y="514119"/>
                </a:lnTo>
                <a:lnTo>
                  <a:pt x="1052659" y="479174"/>
                </a:lnTo>
                <a:lnTo>
                  <a:pt x="1085965" y="445459"/>
                </a:lnTo>
                <a:lnTo>
                  <a:pt x="1115822" y="413131"/>
                </a:lnTo>
                <a:lnTo>
                  <a:pt x="1140940" y="385378"/>
                </a:lnTo>
                <a:lnTo>
                  <a:pt x="1169467" y="355038"/>
                </a:lnTo>
                <a:lnTo>
                  <a:pt x="1200888" y="322522"/>
                </a:lnTo>
                <a:lnTo>
                  <a:pt x="1234684" y="288242"/>
                </a:lnTo>
                <a:lnTo>
                  <a:pt x="1270340" y="252612"/>
                </a:lnTo>
                <a:lnTo>
                  <a:pt x="1307338" y="216042"/>
                </a:lnTo>
                <a:lnTo>
                  <a:pt x="1345161" y="178946"/>
                </a:lnTo>
                <a:lnTo>
                  <a:pt x="1383293" y="141736"/>
                </a:lnTo>
                <a:lnTo>
                  <a:pt x="1421217" y="104824"/>
                </a:lnTo>
                <a:lnTo>
                  <a:pt x="1458416" y="68622"/>
                </a:lnTo>
                <a:lnTo>
                  <a:pt x="1494373" y="33543"/>
                </a:lnTo>
                <a:lnTo>
                  <a:pt x="1528572" y="0"/>
                </a:lnTo>
                <a:lnTo>
                  <a:pt x="1556030" y="29502"/>
                </a:lnTo>
                <a:lnTo>
                  <a:pt x="1587303" y="63824"/>
                </a:lnTo>
                <a:lnTo>
                  <a:pt x="1621697" y="101803"/>
                </a:lnTo>
                <a:lnTo>
                  <a:pt x="1658519" y="142277"/>
                </a:lnTo>
                <a:lnTo>
                  <a:pt x="1697075" y="184082"/>
                </a:lnTo>
                <a:lnTo>
                  <a:pt x="1736670" y="226056"/>
                </a:lnTo>
                <a:lnTo>
                  <a:pt x="1776611" y="267036"/>
                </a:lnTo>
                <a:lnTo>
                  <a:pt x="1816203" y="305860"/>
                </a:lnTo>
                <a:lnTo>
                  <a:pt x="1854754" y="341364"/>
                </a:lnTo>
                <a:lnTo>
                  <a:pt x="1891569" y="372386"/>
                </a:lnTo>
                <a:lnTo>
                  <a:pt x="1925954" y="397763"/>
                </a:lnTo>
                <a:lnTo>
                  <a:pt x="1958093" y="420997"/>
                </a:lnTo>
                <a:lnTo>
                  <a:pt x="1988958" y="446337"/>
                </a:lnTo>
                <a:lnTo>
                  <a:pt x="2019149" y="473852"/>
                </a:lnTo>
                <a:lnTo>
                  <a:pt x="2049262" y="503609"/>
                </a:lnTo>
                <a:lnTo>
                  <a:pt x="2079896" y="535673"/>
                </a:lnTo>
                <a:lnTo>
                  <a:pt x="2111648" y="570113"/>
                </a:lnTo>
                <a:lnTo>
                  <a:pt x="2145115" y="606996"/>
                </a:lnTo>
                <a:lnTo>
                  <a:pt x="2180896" y="646387"/>
                </a:lnTo>
                <a:lnTo>
                  <a:pt x="2219589" y="688355"/>
                </a:lnTo>
                <a:lnTo>
                  <a:pt x="2261790" y="732966"/>
                </a:lnTo>
                <a:lnTo>
                  <a:pt x="2308098" y="780288"/>
                </a:lnTo>
                <a:lnTo>
                  <a:pt x="2353438" y="826636"/>
                </a:lnTo>
                <a:lnTo>
                  <a:pt x="2393118" y="868711"/>
                </a:lnTo>
                <a:lnTo>
                  <a:pt x="2428410" y="907258"/>
                </a:lnTo>
                <a:lnTo>
                  <a:pt x="2460589" y="943025"/>
                </a:lnTo>
                <a:lnTo>
                  <a:pt x="2490928" y="976756"/>
                </a:lnTo>
                <a:lnTo>
                  <a:pt x="2520699" y="1009198"/>
                </a:lnTo>
                <a:lnTo>
                  <a:pt x="2551176" y="1041097"/>
                </a:lnTo>
                <a:lnTo>
                  <a:pt x="2583632" y="1073199"/>
                </a:lnTo>
                <a:lnTo>
                  <a:pt x="2619340" y="1106249"/>
                </a:lnTo>
                <a:lnTo>
                  <a:pt x="2659575" y="1140993"/>
                </a:lnTo>
                <a:lnTo>
                  <a:pt x="2705608" y="1178179"/>
                </a:lnTo>
                <a:lnTo>
                  <a:pt x="2754942" y="1218129"/>
                </a:lnTo>
                <a:lnTo>
                  <a:pt x="2795775" y="1253756"/>
                </a:lnTo>
                <a:lnTo>
                  <a:pt x="2830113" y="1286285"/>
                </a:lnTo>
                <a:lnTo>
                  <a:pt x="2859962" y="1316940"/>
                </a:lnTo>
                <a:lnTo>
                  <a:pt x="2887329" y="1346946"/>
                </a:lnTo>
                <a:lnTo>
                  <a:pt x="2914219" y="1377527"/>
                </a:lnTo>
                <a:lnTo>
                  <a:pt x="2942639" y="1409908"/>
                </a:lnTo>
                <a:lnTo>
                  <a:pt x="2974596" y="1445313"/>
                </a:lnTo>
                <a:lnTo>
                  <a:pt x="3012095" y="1484968"/>
                </a:lnTo>
                <a:lnTo>
                  <a:pt x="3057143" y="1530096"/>
                </a:lnTo>
                <a:lnTo>
                  <a:pt x="3005523" y="1576888"/>
                </a:lnTo>
                <a:lnTo>
                  <a:pt x="2958421" y="1619888"/>
                </a:lnTo>
                <a:lnTo>
                  <a:pt x="2915430" y="1659715"/>
                </a:lnTo>
                <a:lnTo>
                  <a:pt x="2876139" y="1696991"/>
                </a:lnTo>
                <a:lnTo>
                  <a:pt x="2840139" y="1732333"/>
                </a:lnTo>
                <a:lnTo>
                  <a:pt x="2807019" y="1766363"/>
                </a:lnTo>
                <a:lnTo>
                  <a:pt x="2776371" y="1799699"/>
                </a:lnTo>
                <a:lnTo>
                  <a:pt x="2747783" y="1832962"/>
                </a:lnTo>
                <a:lnTo>
                  <a:pt x="2720848" y="1866773"/>
                </a:lnTo>
                <a:lnTo>
                  <a:pt x="2696538" y="1897752"/>
                </a:lnTo>
                <a:lnTo>
                  <a:pt x="2670645" y="1929170"/>
                </a:lnTo>
                <a:lnTo>
                  <a:pt x="2642859" y="1961213"/>
                </a:lnTo>
                <a:lnTo>
                  <a:pt x="2612871" y="1994067"/>
                </a:lnTo>
                <a:lnTo>
                  <a:pt x="2580370" y="2027920"/>
                </a:lnTo>
                <a:lnTo>
                  <a:pt x="2545045" y="2062957"/>
                </a:lnTo>
                <a:lnTo>
                  <a:pt x="2506587" y="2099366"/>
                </a:lnTo>
                <a:lnTo>
                  <a:pt x="2464685" y="2137333"/>
                </a:lnTo>
                <a:lnTo>
                  <a:pt x="2419030" y="2177046"/>
                </a:lnTo>
                <a:lnTo>
                  <a:pt x="2369312" y="2218690"/>
                </a:lnTo>
                <a:lnTo>
                  <a:pt x="2324733" y="2256367"/>
                </a:lnTo>
                <a:lnTo>
                  <a:pt x="2284760" y="2292171"/>
                </a:lnTo>
                <a:lnTo>
                  <a:pt x="2248513" y="2326532"/>
                </a:lnTo>
                <a:lnTo>
                  <a:pt x="2215114" y="2359881"/>
                </a:lnTo>
                <a:lnTo>
                  <a:pt x="2183682" y="2392650"/>
                </a:lnTo>
                <a:lnTo>
                  <a:pt x="2153339" y="2425269"/>
                </a:lnTo>
                <a:lnTo>
                  <a:pt x="2123204" y="2458170"/>
                </a:lnTo>
                <a:lnTo>
                  <a:pt x="2092399" y="2491784"/>
                </a:lnTo>
                <a:lnTo>
                  <a:pt x="2060045" y="2526542"/>
                </a:lnTo>
                <a:lnTo>
                  <a:pt x="2025261" y="2562875"/>
                </a:lnTo>
                <a:lnTo>
                  <a:pt x="1987168" y="2601214"/>
                </a:lnTo>
                <a:lnTo>
                  <a:pt x="1953822" y="2633499"/>
                </a:lnTo>
                <a:lnTo>
                  <a:pt x="1921376" y="2664008"/>
                </a:lnTo>
                <a:lnTo>
                  <a:pt x="1889499" y="2693362"/>
                </a:lnTo>
                <a:lnTo>
                  <a:pt x="1857857" y="2722183"/>
                </a:lnTo>
                <a:lnTo>
                  <a:pt x="1826115" y="2751093"/>
                </a:lnTo>
                <a:lnTo>
                  <a:pt x="1793941" y="2780713"/>
                </a:lnTo>
                <a:lnTo>
                  <a:pt x="1761000" y="2811666"/>
                </a:lnTo>
                <a:lnTo>
                  <a:pt x="1726958" y="2844573"/>
                </a:lnTo>
                <a:lnTo>
                  <a:pt x="1691483" y="2880057"/>
                </a:lnTo>
                <a:lnTo>
                  <a:pt x="1654241" y="2918738"/>
                </a:lnTo>
                <a:lnTo>
                  <a:pt x="1614897" y="2961240"/>
                </a:lnTo>
                <a:lnTo>
                  <a:pt x="1573118" y="3008184"/>
                </a:lnTo>
                <a:lnTo>
                  <a:pt x="1528572" y="3060192"/>
                </a:lnTo>
                <a:lnTo>
                  <a:pt x="1480270" y="3017208"/>
                </a:lnTo>
                <a:lnTo>
                  <a:pt x="1434859" y="2975023"/>
                </a:lnTo>
                <a:lnTo>
                  <a:pt x="1392231" y="2933864"/>
                </a:lnTo>
                <a:lnTo>
                  <a:pt x="1352277" y="2893958"/>
                </a:lnTo>
                <a:lnTo>
                  <a:pt x="1314887" y="2855532"/>
                </a:lnTo>
                <a:lnTo>
                  <a:pt x="1279953" y="2818812"/>
                </a:lnTo>
                <a:lnTo>
                  <a:pt x="1247366" y="2784027"/>
                </a:lnTo>
                <a:lnTo>
                  <a:pt x="1217017" y="2751403"/>
                </a:lnTo>
                <a:lnTo>
                  <a:pt x="1188797" y="2721167"/>
                </a:lnTo>
                <a:lnTo>
                  <a:pt x="1162597" y="2693547"/>
                </a:lnTo>
                <a:lnTo>
                  <a:pt x="1138308" y="2668769"/>
                </a:lnTo>
                <a:lnTo>
                  <a:pt x="1115822" y="2647061"/>
                </a:lnTo>
                <a:lnTo>
                  <a:pt x="1089574" y="2622236"/>
                </a:lnTo>
                <a:lnTo>
                  <a:pt x="1058508" y="2592145"/>
                </a:lnTo>
                <a:lnTo>
                  <a:pt x="1023479" y="2557696"/>
                </a:lnTo>
                <a:lnTo>
                  <a:pt x="985341" y="2519794"/>
                </a:lnTo>
                <a:lnTo>
                  <a:pt x="944951" y="2479346"/>
                </a:lnTo>
                <a:lnTo>
                  <a:pt x="903163" y="2437257"/>
                </a:lnTo>
                <a:lnTo>
                  <a:pt x="860833" y="2394434"/>
                </a:lnTo>
                <a:lnTo>
                  <a:pt x="818817" y="2351784"/>
                </a:lnTo>
                <a:lnTo>
                  <a:pt x="777968" y="2310212"/>
                </a:lnTo>
                <a:lnTo>
                  <a:pt x="739144" y="2270625"/>
                </a:lnTo>
                <a:lnTo>
                  <a:pt x="703199" y="2233930"/>
                </a:lnTo>
                <a:lnTo>
                  <a:pt x="663887" y="2192840"/>
                </a:lnTo>
                <a:lnTo>
                  <a:pt x="628659" y="2154485"/>
                </a:lnTo>
                <a:lnTo>
                  <a:pt x="595973" y="2118087"/>
                </a:lnTo>
                <a:lnTo>
                  <a:pt x="564287" y="2082871"/>
                </a:lnTo>
                <a:lnTo>
                  <a:pt x="532060" y="2048062"/>
                </a:lnTo>
                <a:lnTo>
                  <a:pt x="497750" y="2012884"/>
                </a:lnTo>
                <a:lnTo>
                  <a:pt x="459815" y="1976561"/>
                </a:lnTo>
                <a:lnTo>
                  <a:pt x="416713" y="1938318"/>
                </a:lnTo>
                <a:lnTo>
                  <a:pt x="366902" y="1897380"/>
                </a:lnTo>
                <a:lnTo>
                  <a:pt x="322456" y="1860925"/>
                </a:lnTo>
                <a:lnTo>
                  <a:pt x="284536" y="1827458"/>
                </a:lnTo>
                <a:lnTo>
                  <a:pt x="251343" y="1795835"/>
                </a:lnTo>
                <a:lnTo>
                  <a:pt x="221074" y="1764913"/>
                </a:lnTo>
                <a:lnTo>
                  <a:pt x="191928" y="1733550"/>
                </a:lnTo>
                <a:lnTo>
                  <a:pt x="162104" y="1700601"/>
                </a:lnTo>
                <a:lnTo>
                  <a:pt x="129801" y="1664924"/>
                </a:lnTo>
                <a:lnTo>
                  <a:pt x="93216" y="1625376"/>
                </a:lnTo>
                <a:lnTo>
                  <a:pt x="50550" y="1580814"/>
                </a:lnTo>
                <a:lnTo>
                  <a:pt x="0" y="1530096"/>
                </a:lnTo>
                <a:close/>
              </a:path>
            </a:pathLst>
          </a:custGeom>
          <a:ln w="38099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2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6000" b="1" spc="-250" dirty="0" err="1">
                <a:solidFill>
                  <a:schemeClr val="accent2">
                    <a:lumMod val="75000"/>
                  </a:schemeClr>
                </a:solidFill>
              </a:rPr>
              <a:t>RiPartiamo</a:t>
            </a:r>
            <a:r>
              <a:rPr lang="it-IT" sz="6000" b="1" spc="-1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6000" b="1" spc="-155" dirty="0">
                <a:solidFill>
                  <a:schemeClr val="accent2">
                    <a:lumMod val="75000"/>
                  </a:schemeClr>
                </a:solidFill>
              </a:rPr>
              <a:t>dalle</a:t>
            </a:r>
            <a:r>
              <a:rPr lang="it-IT" sz="6000" b="1" spc="-3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6000" b="1" spc="-105" dirty="0">
                <a:solidFill>
                  <a:schemeClr val="accent2">
                    <a:lumMod val="75000"/>
                  </a:schemeClr>
                </a:solidFill>
              </a:rPr>
              <a:t>«Indicazioni</a:t>
            </a:r>
            <a:r>
              <a:rPr lang="it-IT" sz="6000" b="1" spc="-6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6000" b="1" spc="-35" dirty="0">
                <a:solidFill>
                  <a:schemeClr val="accent2">
                    <a:lumMod val="75000"/>
                  </a:schemeClr>
                </a:solidFill>
              </a:rPr>
              <a:t>Nazionali</a:t>
            </a:r>
            <a:endParaRPr lang="it-IT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402437" y="1875789"/>
            <a:ext cx="10965218" cy="39613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orbel"/>
                <a:cs typeface="Corbel"/>
              </a:rPr>
              <a:t>Cosa </a:t>
            </a:r>
            <a:r>
              <a:rPr sz="2000" spc="-5" dirty="0">
                <a:latin typeface="Corbel"/>
                <a:cs typeface="Corbel"/>
              </a:rPr>
              <a:t>e </a:t>
            </a:r>
            <a:r>
              <a:rPr sz="2000" spc="-10" dirty="0">
                <a:latin typeface="Corbel"/>
                <a:cs typeface="Corbel"/>
              </a:rPr>
              <a:t>quali sono gli 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obiettivi </a:t>
            </a:r>
            <a:r>
              <a:rPr sz="2000" spc="-5" dirty="0">
                <a:latin typeface="Corbel"/>
                <a:cs typeface="Corbel"/>
              </a:rPr>
              <a:t>e i 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traguardi </a:t>
            </a:r>
            <a:r>
              <a:rPr sz="2000" b="1" spc="-10" dirty="0">
                <a:solidFill>
                  <a:srgbClr val="0033CC"/>
                </a:solidFill>
                <a:latin typeface="Corbel"/>
                <a:cs typeface="Corbel"/>
              </a:rPr>
              <a:t>di 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competenza </a:t>
            </a:r>
            <a:r>
              <a:rPr sz="2000" spc="-5" dirty="0">
                <a:latin typeface="Corbel"/>
                <a:cs typeface="Corbel"/>
              </a:rPr>
              <a:t>previsti </a:t>
            </a:r>
            <a:r>
              <a:rPr sz="2000" spc="-5" dirty="0" err="1">
                <a:latin typeface="Corbel"/>
                <a:cs typeface="Corbel"/>
              </a:rPr>
              <a:t>dalle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5" dirty="0" err="1" smtClean="0">
                <a:latin typeface="Corbel"/>
                <a:cs typeface="Corbel"/>
              </a:rPr>
              <a:t>Indica</a:t>
            </a:r>
            <a:r>
              <a:rPr sz="2000" spc="-10" dirty="0" err="1" smtClean="0">
                <a:latin typeface="Corbel"/>
                <a:cs typeface="Corbel"/>
              </a:rPr>
              <a:t>zioni</a:t>
            </a:r>
            <a:r>
              <a:rPr sz="2000" spc="-10" dirty="0" smtClean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nazionali </a:t>
            </a:r>
            <a:r>
              <a:rPr sz="2000" dirty="0">
                <a:latin typeface="Corbel"/>
                <a:cs typeface="Corbel"/>
              </a:rPr>
              <a:t>di cui </a:t>
            </a:r>
            <a:r>
              <a:rPr sz="2000" spc="-10" dirty="0">
                <a:latin typeface="Corbel"/>
                <a:cs typeface="Corbel"/>
              </a:rPr>
              <a:t>il </a:t>
            </a:r>
            <a:r>
              <a:rPr sz="2000" spc="-5" dirty="0">
                <a:latin typeface="Corbel"/>
                <a:cs typeface="Corbel"/>
              </a:rPr>
              <a:t>colloquio </a:t>
            </a:r>
            <a:r>
              <a:rPr sz="2000" dirty="0">
                <a:latin typeface="Corbel"/>
                <a:cs typeface="Corbel"/>
              </a:rPr>
              <a:t>dovrebbe </a:t>
            </a:r>
            <a:r>
              <a:rPr sz="2000" spc="-5" dirty="0">
                <a:latin typeface="Corbel"/>
                <a:cs typeface="Corbel"/>
              </a:rPr>
              <a:t>accertare </a:t>
            </a:r>
            <a:r>
              <a:rPr sz="2000" spc="5" dirty="0">
                <a:latin typeface="Corbel"/>
                <a:cs typeface="Corbel"/>
              </a:rPr>
              <a:t>il 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livello </a:t>
            </a:r>
            <a:r>
              <a:rPr sz="2000" b="1" spc="-10" dirty="0">
                <a:solidFill>
                  <a:srgbClr val="0033CC"/>
                </a:solidFill>
                <a:latin typeface="Corbel"/>
                <a:cs typeface="Corbel"/>
              </a:rPr>
              <a:t>di 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padronanza </a:t>
            </a:r>
            <a:r>
              <a:rPr sz="2000" spc="-5" dirty="0">
                <a:latin typeface="Corbel"/>
                <a:cs typeface="Corbel"/>
              </a:rPr>
              <a:t>per 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la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lingua</a:t>
            </a:r>
            <a:r>
              <a:rPr sz="2000" spc="2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italiana,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le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lingue</a:t>
            </a:r>
            <a:r>
              <a:rPr sz="2000" spc="5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comunitarie</a:t>
            </a:r>
            <a:r>
              <a:rPr sz="2000" spc="3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e</a:t>
            </a:r>
            <a:r>
              <a:rPr sz="2000" spc="25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l’ambito</a:t>
            </a:r>
            <a:r>
              <a:rPr sz="2000" spc="2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logico-matematico?</a:t>
            </a:r>
            <a:endParaRPr sz="2000" dirty="0">
              <a:latin typeface="Corbel"/>
              <a:cs typeface="Corbel"/>
            </a:endParaRPr>
          </a:p>
          <a:p>
            <a:pPr marL="12700" marR="5080" algn="just">
              <a:lnSpc>
                <a:spcPct val="100000"/>
              </a:lnSpc>
              <a:spcBef>
                <a:spcPts val="1455"/>
              </a:spcBef>
            </a:pPr>
            <a:r>
              <a:rPr sz="2000" b="1" spc="-10" dirty="0">
                <a:solidFill>
                  <a:srgbClr val="0033CC"/>
                </a:solidFill>
                <a:latin typeface="Corbel"/>
                <a:cs typeface="Corbel"/>
              </a:rPr>
              <a:t>Traguardi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Corbel"/>
                <a:cs typeface="Corbel"/>
              </a:rPr>
              <a:t>di</a:t>
            </a:r>
            <a:r>
              <a:rPr sz="2000" b="1" spc="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sviluppo</a:t>
            </a:r>
            <a:r>
              <a:rPr sz="20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delle</a:t>
            </a:r>
            <a:r>
              <a:rPr sz="20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orbel"/>
                <a:cs typeface="Corbel"/>
              </a:rPr>
              <a:t>competenze: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descrivono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5" dirty="0">
                <a:latin typeface="Corbel"/>
                <a:cs typeface="Corbel"/>
              </a:rPr>
              <a:t>le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competenze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attese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per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ciascuna 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disciplina </a:t>
            </a:r>
            <a:r>
              <a:rPr sz="2000" dirty="0">
                <a:latin typeface="Corbel"/>
                <a:cs typeface="Corbel"/>
              </a:rPr>
              <a:t>e </a:t>
            </a:r>
            <a:r>
              <a:rPr sz="2000" spc="-5" dirty="0">
                <a:latin typeface="Corbel"/>
                <a:cs typeface="Corbel"/>
              </a:rPr>
              <a:t>hanno </a:t>
            </a:r>
            <a:r>
              <a:rPr sz="2000" dirty="0">
                <a:latin typeface="Corbel"/>
                <a:cs typeface="Corbel"/>
              </a:rPr>
              <a:t>carattere </a:t>
            </a:r>
            <a:r>
              <a:rPr sz="2000" spc="-5" dirty="0">
                <a:latin typeface="Corbel"/>
                <a:cs typeface="Corbel"/>
              </a:rPr>
              <a:t>prescrittivo. </a:t>
            </a:r>
            <a:r>
              <a:rPr sz="2000" spc="-10" dirty="0">
                <a:latin typeface="Corbel"/>
                <a:cs typeface="Corbel"/>
              </a:rPr>
              <a:t>Il </a:t>
            </a:r>
            <a:r>
              <a:rPr sz="2000" spc="-5" dirty="0">
                <a:latin typeface="Corbel"/>
                <a:cs typeface="Corbel"/>
              </a:rPr>
              <a:t>curricolo </a:t>
            </a:r>
            <a:r>
              <a:rPr sz="2000" dirty="0">
                <a:latin typeface="Corbel"/>
                <a:cs typeface="Corbel"/>
              </a:rPr>
              <a:t>di ogni </a:t>
            </a:r>
            <a:r>
              <a:rPr sz="2000" spc="-5" dirty="0">
                <a:latin typeface="Corbel"/>
                <a:cs typeface="Corbel"/>
              </a:rPr>
              <a:t>scuola, </a:t>
            </a:r>
            <a:r>
              <a:rPr sz="2000" spc="-10" dirty="0">
                <a:latin typeface="Corbel"/>
                <a:cs typeface="Corbel"/>
              </a:rPr>
              <a:t>quindi, </a:t>
            </a:r>
            <a:r>
              <a:rPr sz="2000" dirty="0">
                <a:latin typeface="Corbel"/>
                <a:cs typeface="Corbel"/>
              </a:rPr>
              <a:t>è finalizzato a </a:t>
            </a:r>
            <a:r>
              <a:rPr sz="2000" spc="5" dirty="0">
                <a:latin typeface="Corbel"/>
                <a:cs typeface="Corbel"/>
              </a:rPr>
              <a:t>far 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conseguire </a:t>
            </a:r>
            <a:r>
              <a:rPr sz="2000" spc="5" dirty="0">
                <a:latin typeface="Corbel"/>
                <a:cs typeface="Corbel"/>
              </a:rPr>
              <a:t>in </a:t>
            </a:r>
            <a:r>
              <a:rPr sz="2000" dirty="0">
                <a:latin typeface="Corbel"/>
                <a:cs typeface="Corbel"/>
              </a:rPr>
              <a:t>tutti </a:t>
            </a:r>
            <a:r>
              <a:rPr sz="2000" spc="-5" dirty="0">
                <a:latin typeface="Corbel"/>
                <a:cs typeface="Corbel"/>
              </a:rPr>
              <a:t>gli alunni </a:t>
            </a:r>
            <a:r>
              <a:rPr sz="2000" spc="5" dirty="0">
                <a:latin typeface="Corbel"/>
                <a:cs typeface="Corbel"/>
              </a:rPr>
              <a:t>tali </a:t>
            </a:r>
            <a:r>
              <a:rPr sz="2000" dirty="0">
                <a:latin typeface="Corbel"/>
                <a:cs typeface="Corbel"/>
              </a:rPr>
              <a:t>competenze, </a:t>
            </a:r>
            <a:r>
              <a:rPr sz="2000" spc="-10" dirty="0">
                <a:latin typeface="Corbel"/>
                <a:cs typeface="Corbel"/>
              </a:rPr>
              <a:t>in </a:t>
            </a:r>
            <a:r>
              <a:rPr sz="2000" spc="-5" dirty="0">
                <a:latin typeface="Corbel"/>
                <a:cs typeface="Corbel"/>
              </a:rPr>
              <a:t>una </a:t>
            </a:r>
            <a:r>
              <a:rPr sz="2000" dirty="0">
                <a:latin typeface="Corbel"/>
                <a:cs typeface="Corbel"/>
              </a:rPr>
              <a:t>prospettiva </a:t>
            </a:r>
            <a:r>
              <a:rPr sz="2000" spc="-5" dirty="0">
                <a:latin typeface="Corbel"/>
                <a:cs typeface="Corbel"/>
              </a:rPr>
              <a:t>di </a:t>
            </a:r>
            <a:r>
              <a:rPr sz="2000" dirty="0">
                <a:latin typeface="Corbel"/>
                <a:cs typeface="Corbel"/>
              </a:rPr>
              <a:t>sviluppo </a:t>
            </a:r>
            <a:r>
              <a:rPr sz="2000" spc="-5" dirty="0">
                <a:latin typeface="Corbel"/>
                <a:cs typeface="Corbel"/>
              </a:rPr>
              <a:t>integrale </a:t>
            </a:r>
            <a:r>
              <a:rPr sz="2000" dirty="0">
                <a:latin typeface="Corbel"/>
                <a:cs typeface="Corbel"/>
              </a:rPr>
              <a:t>della 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persona.</a:t>
            </a:r>
          </a:p>
          <a:p>
            <a:pPr marL="12700" marR="2675255" algn="just">
              <a:lnSpc>
                <a:spcPct val="100000"/>
              </a:lnSpc>
              <a:spcBef>
                <a:spcPts val="489"/>
              </a:spcBef>
            </a:pP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Obiettivi</a:t>
            </a:r>
            <a:r>
              <a:rPr sz="20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orbel"/>
                <a:cs typeface="Corbel"/>
              </a:rPr>
              <a:t>di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 apprendimento:</a:t>
            </a:r>
            <a:r>
              <a:rPr sz="20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individuano</a:t>
            </a:r>
            <a:r>
              <a:rPr sz="2000" dirty="0">
                <a:latin typeface="Corbel"/>
                <a:cs typeface="Corbel"/>
              </a:rPr>
              <a:t> campi</a:t>
            </a:r>
            <a:r>
              <a:rPr sz="2000" spc="5" dirty="0">
                <a:latin typeface="Corbel"/>
                <a:cs typeface="Corbel"/>
              </a:rPr>
              <a:t> del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sapere, 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conoscenze</a:t>
            </a:r>
            <a:r>
              <a:rPr sz="2000" dirty="0">
                <a:latin typeface="Corbel"/>
                <a:cs typeface="Corbel"/>
              </a:rPr>
              <a:t> 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abilità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ritenuti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indispensabili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10" dirty="0">
                <a:latin typeface="Corbel"/>
                <a:cs typeface="Corbel"/>
              </a:rPr>
              <a:t>al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fine</a:t>
            </a:r>
            <a:r>
              <a:rPr sz="2000" spc="34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di </a:t>
            </a:r>
            <a:r>
              <a:rPr sz="2000" dirty="0">
                <a:latin typeface="Corbel"/>
                <a:cs typeface="Corbel"/>
              </a:rPr>
              <a:t> raggiungere i traguardi per </a:t>
            </a:r>
            <a:r>
              <a:rPr sz="2000" spc="-10" dirty="0">
                <a:latin typeface="Corbel"/>
                <a:cs typeface="Corbel"/>
              </a:rPr>
              <a:t>lo </a:t>
            </a:r>
            <a:r>
              <a:rPr sz="2000" spc="-5" dirty="0">
                <a:latin typeface="Corbel"/>
                <a:cs typeface="Corbel"/>
              </a:rPr>
              <a:t>sviluppo </a:t>
            </a:r>
            <a:r>
              <a:rPr sz="2000" spc="-10" dirty="0">
                <a:latin typeface="Corbel"/>
                <a:cs typeface="Corbel"/>
              </a:rPr>
              <a:t>delle </a:t>
            </a:r>
            <a:r>
              <a:rPr sz="2000" spc="-5" dirty="0">
                <a:latin typeface="Corbel"/>
                <a:cs typeface="Corbel"/>
              </a:rPr>
              <a:t>competenze. </a:t>
            </a:r>
            <a:r>
              <a:rPr sz="2000" dirty="0">
                <a:latin typeface="Corbel"/>
                <a:cs typeface="Corbel"/>
              </a:rPr>
              <a:t>Sono 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organizzati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per</a:t>
            </a:r>
            <a:r>
              <a:rPr sz="2000" dirty="0">
                <a:latin typeface="Corbel"/>
                <a:cs typeface="Corbel"/>
              </a:rPr>
              <a:t> discipline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per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nuclei</a:t>
            </a:r>
            <a:r>
              <a:rPr sz="2000" dirty="0">
                <a:latin typeface="Corbel"/>
                <a:cs typeface="Corbel"/>
              </a:rPr>
              <a:t> tematici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non</a:t>
            </a:r>
            <a:r>
              <a:rPr sz="2000" dirty="0">
                <a:latin typeface="Corbel"/>
                <a:cs typeface="Corbel"/>
              </a:rPr>
              <a:t> hanno 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carattere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prescrittivo: </a:t>
            </a:r>
            <a:r>
              <a:rPr sz="2000" spc="-5" dirty="0">
                <a:latin typeface="Corbel"/>
                <a:cs typeface="Corbel"/>
              </a:rPr>
              <a:t>sono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scuole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docenti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che,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nell’ambito 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della</a:t>
            </a:r>
            <a:r>
              <a:rPr sz="2000" dirty="0">
                <a:latin typeface="Corbel"/>
                <a:cs typeface="Corbel"/>
              </a:rPr>
              <a:t> progettazione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formativa,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individuano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5" dirty="0">
                <a:latin typeface="Corbel"/>
                <a:cs typeface="Corbel"/>
              </a:rPr>
              <a:t>gli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obiettivi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più 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funzionali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5" dirty="0">
                <a:latin typeface="Corbel"/>
                <a:cs typeface="Corbel"/>
              </a:rPr>
              <a:t>alla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promozione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delle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competenze</a:t>
            </a:r>
            <a:r>
              <a:rPr sz="2000" spc="3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attese</a:t>
            </a:r>
            <a:r>
              <a:rPr sz="2000" spc="345" dirty="0">
                <a:latin typeface="Corbel"/>
                <a:cs typeface="Corbel"/>
              </a:rPr>
              <a:t> </a:t>
            </a:r>
            <a:r>
              <a:rPr sz="2000" spc="10" dirty="0">
                <a:latin typeface="Corbel"/>
                <a:cs typeface="Corbel"/>
              </a:rPr>
              <a:t>in 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relazione</a:t>
            </a:r>
            <a:r>
              <a:rPr sz="2000" spc="3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alle</a:t>
            </a:r>
            <a:r>
              <a:rPr sz="2000" spc="3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condizioni</a:t>
            </a:r>
            <a:r>
              <a:rPr sz="2000" spc="3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di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contesto.</a:t>
            </a:r>
            <a:endParaRPr sz="20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075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Tre campi di progettazione e verifica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216" y="2269489"/>
            <a:ext cx="3857574" cy="3261106"/>
          </a:xfrm>
          <a:prstGeom prst="rect">
            <a:avLst/>
          </a:prstGeom>
        </p:spPr>
      </p:pic>
      <p:grpSp>
        <p:nvGrpSpPr>
          <p:cNvPr id="7" name="object 14"/>
          <p:cNvGrpSpPr/>
          <p:nvPr/>
        </p:nvGrpSpPr>
        <p:grpSpPr>
          <a:xfrm>
            <a:off x="5264474" y="2097024"/>
            <a:ext cx="3374390" cy="1320800"/>
            <a:chOff x="4899427" y="2029682"/>
            <a:chExt cx="3374390" cy="1320800"/>
          </a:xfrm>
        </p:grpSpPr>
        <p:sp>
          <p:nvSpPr>
            <p:cNvPr id="8" name="object 15"/>
            <p:cNvSpPr/>
            <p:nvPr/>
          </p:nvSpPr>
          <p:spPr>
            <a:xfrm>
              <a:off x="4925466" y="2052663"/>
              <a:ext cx="3339465" cy="1290320"/>
            </a:xfrm>
            <a:custGeom>
              <a:avLst/>
              <a:gdLst/>
              <a:ahLst/>
              <a:cxnLst/>
              <a:rect l="l" t="t" r="r" b="b"/>
              <a:pathLst>
                <a:path w="3339465" h="1290320">
                  <a:moveTo>
                    <a:pt x="2604987" y="0"/>
                  </a:moveTo>
                  <a:lnTo>
                    <a:pt x="2546229" y="497"/>
                  </a:lnTo>
                  <a:lnTo>
                    <a:pt x="2486138" y="1700"/>
                  </a:lnTo>
                  <a:lnTo>
                    <a:pt x="2426380" y="3395"/>
                  </a:lnTo>
                  <a:lnTo>
                    <a:pt x="2265781" y="9308"/>
                  </a:lnTo>
                  <a:lnTo>
                    <a:pt x="2220780" y="10440"/>
                  </a:lnTo>
                  <a:lnTo>
                    <a:pt x="2176278" y="10527"/>
                  </a:lnTo>
                  <a:lnTo>
                    <a:pt x="2131442" y="9868"/>
                  </a:lnTo>
                  <a:lnTo>
                    <a:pt x="1986597" y="6382"/>
                  </a:lnTo>
                  <a:lnTo>
                    <a:pt x="1932090" y="5708"/>
                  </a:lnTo>
                  <a:lnTo>
                    <a:pt x="1873081" y="5772"/>
                  </a:lnTo>
                  <a:lnTo>
                    <a:pt x="1808737" y="6874"/>
                  </a:lnTo>
                  <a:lnTo>
                    <a:pt x="1683292" y="11056"/>
                  </a:lnTo>
                  <a:lnTo>
                    <a:pt x="1631642" y="11551"/>
                  </a:lnTo>
                  <a:lnTo>
                    <a:pt x="1582598" y="11056"/>
                  </a:lnTo>
                  <a:lnTo>
                    <a:pt x="1535483" y="9833"/>
                  </a:lnTo>
                  <a:lnTo>
                    <a:pt x="1398942" y="4414"/>
                  </a:lnTo>
                  <a:lnTo>
                    <a:pt x="1352775" y="2899"/>
                  </a:lnTo>
                  <a:lnTo>
                    <a:pt x="1305153" y="1966"/>
                  </a:lnTo>
                  <a:lnTo>
                    <a:pt x="1255400" y="1879"/>
                  </a:lnTo>
                  <a:lnTo>
                    <a:pt x="1202839" y="2899"/>
                  </a:lnTo>
                  <a:lnTo>
                    <a:pt x="1146793" y="5288"/>
                  </a:lnTo>
                  <a:lnTo>
                    <a:pt x="1037282" y="12689"/>
                  </a:lnTo>
                  <a:lnTo>
                    <a:pt x="985303" y="15343"/>
                  </a:lnTo>
                  <a:lnTo>
                    <a:pt x="931139" y="17330"/>
                  </a:lnTo>
                  <a:lnTo>
                    <a:pt x="875280" y="18712"/>
                  </a:lnTo>
                  <a:lnTo>
                    <a:pt x="818216" y="19549"/>
                  </a:lnTo>
                  <a:lnTo>
                    <a:pt x="760436" y="19903"/>
                  </a:lnTo>
                  <a:lnTo>
                    <a:pt x="702429" y="19834"/>
                  </a:lnTo>
                  <a:lnTo>
                    <a:pt x="644687" y="19403"/>
                  </a:lnTo>
                  <a:lnTo>
                    <a:pt x="587697" y="18672"/>
                  </a:lnTo>
                  <a:lnTo>
                    <a:pt x="477936" y="16550"/>
                  </a:lnTo>
                  <a:lnTo>
                    <a:pt x="217652" y="9308"/>
                  </a:lnTo>
                  <a:lnTo>
                    <a:pt x="191448" y="34138"/>
                  </a:lnTo>
                  <a:lnTo>
                    <a:pt x="160883" y="64567"/>
                  </a:lnTo>
                  <a:lnTo>
                    <a:pt x="49377" y="178121"/>
                  </a:lnTo>
                  <a:lnTo>
                    <a:pt x="7721" y="219620"/>
                  </a:lnTo>
                  <a:lnTo>
                    <a:pt x="8531" y="278006"/>
                  </a:lnTo>
                  <a:lnTo>
                    <a:pt x="8144" y="333757"/>
                  </a:lnTo>
                  <a:lnTo>
                    <a:pt x="6904" y="387109"/>
                  </a:lnTo>
                  <a:lnTo>
                    <a:pt x="1521" y="535136"/>
                  </a:lnTo>
                  <a:lnTo>
                    <a:pt x="324" y="581257"/>
                  </a:lnTo>
                  <a:lnTo>
                    <a:pt x="0" y="626162"/>
                  </a:lnTo>
                  <a:lnTo>
                    <a:pt x="894" y="670087"/>
                  </a:lnTo>
                  <a:lnTo>
                    <a:pt x="3353" y="713267"/>
                  </a:lnTo>
                  <a:lnTo>
                    <a:pt x="12519" y="803269"/>
                  </a:lnTo>
                  <a:lnTo>
                    <a:pt x="15207" y="851710"/>
                  </a:lnTo>
                  <a:lnTo>
                    <a:pt x="16178" y="901197"/>
                  </a:lnTo>
                  <a:lnTo>
                    <a:pt x="15823" y="951661"/>
                  </a:lnTo>
                  <a:lnTo>
                    <a:pt x="14532" y="1003035"/>
                  </a:lnTo>
                  <a:lnTo>
                    <a:pt x="10706" y="1108242"/>
                  </a:lnTo>
                  <a:lnTo>
                    <a:pt x="8953" y="1161939"/>
                  </a:lnTo>
                  <a:lnTo>
                    <a:pt x="7828" y="1216274"/>
                  </a:lnTo>
                  <a:lnTo>
                    <a:pt x="7721" y="1271180"/>
                  </a:lnTo>
                  <a:lnTo>
                    <a:pt x="49174" y="1273870"/>
                  </a:lnTo>
                  <a:lnTo>
                    <a:pt x="92283" y="1274505"/>
                  </a:lnTo>
                  <a:lnTo>
                    <a:pt x="137001" y="1273555"/>
                  </a:lnTo>
                  <a:lnTo>
                    <a:pt x="183282" y="1271491"/>
                  </a:lnTo>
                  <a:lnTo>
                    <a:pt x="280343" y="1265894"/>
                  </a:lnTo>
                  <a:lnTo>
                    <a:pt x="331028" y="1263301"/>
                  </a:lnTo>
                  <a:lnTo>
                    <a:pt x="383086" y="1261472"/>
                  </a:lnTo>
                  <a:lnTo>
                    <a:pt x="436471" y="1260875"/>
                  </a:lnTo>
                  <a:lnTo>
                    <a:pt x="491136" y="1261981"/>
                  </a:lnTo>
                  <a:lnTo>
                    <a:pt x="547032" y="1265260"/>
                  </a:lnTo>
                  <a:lnTo>
                    <a:pt x="651521" y="1275972"/>
                  </a:lnTo>
                  <a:lnTo>
                    <a:pt x="701217" y="1278720"/>
                  </a:lnTo>
                  <a:lnTo>
                    <a:pt x="752713" y="1279739"/>
                  </a:lnTo>
                  <a:lnTo>
                    <a:pt x="805518" y="1279341"/>
                  </a:lnTo>
                  <a:lnTo>
                    <a:pt x="859144" y="1277841"/>
                  </a:lnTo>
                  <a:lnTo>
                    <a:pt x="913101" y="1275551"/>
                  </a:lnTo>
                  <a:lnTo>
                    <a:pt x="1072076" y="1267084"/>
                  </a:lnTo>
                  <a:lnTo>
                    <a:pt x="1122471" y="1264774"/>
                  </a:lnTo>
                  <a:lnTo>
                    <a:pt x="1170753" y="1263243"/>
                  </a:lnTo>
                  <a:lnTo>
                    <a:pt x="1216432" y="1262804"/>
                  </a:lnTo>
                  <a:lnTo>
                    <a:pt x="1259020" y="1263772"/>
                  </a:lnTo>
                  <a:lnTo>
                    <a:pt x="1298028" y="1266459"/>
                  </a:lnTo>
                  <a:lnTo>
                    <a:pt x="1332966" y="1271180"/>
                  </a:lnTo>
                  <a:lnTo>
                    <a:pt x="1375214" y="1277719"/>
                  </a:lnTo>
                  <a:lnTo>
                    <a:pt x="1419921" y="1282786"/>
                  </a:lnTo>
                  <a:lnTo>
                    <a:pt x="1466908" y="1286468"/>
                  </a:lnTo>
                  <a:lnTo>
                    <a:pt x="1515992" y="1288847"/>
                  </a:lnTo>
                  <a:lnTo>
                    <a:pt x="1566994" y="1290010"/>
                  </a:lnTo>
                  <a:lnTo>
                    <a:pt x="1619732" y="1290040"/>
                  </a:lnTo>
                  <a:lnTo>
                    <a:pt x="1674027" y="1289022"/>
                  </a:lnTo>
                  <a:lnTo>
                    <a:pt x="1729696" y="1287041"/>
                  </a:lnTo>
                  <a:lnTo>
                    <a:pt x="1786559" y="1284182"/>
                  </a:lnTo>
                  <a:lnTo>
                    <a:pt x="1844435" y="1280529"/>
                  </a:lnTo>
                  <a:lnTo>
                    <a:pt x="1903145" y="1276167"/>
                  </a:lnTo>
                  <a:lnTo>
                    <a:pt x="1962505" y="1271180"/>
                  </a:lnTo>
                  <a:lnTo>
                    <a:pt x="2021158" y="1266936"/>
                  </a:lnTo>
                  <a:lnTo>
                    <a:pt x="2078000" y="1264530"/>
                  </a:lnTo>
                  <a:lnTo>
                    <a:pt x="2133237" y="1263643"/>
                  </a:lnTo>
                  <a:lnTo>
                    <a:pt x="2187074" y="1263955"/>
                  </a:lnTo>
                  <a:lnTo>
                    <a:pt x="2239717" y="1265145"/>
                  </a:lnTo>
                  <a:lnTo>
                    <a:pt x="2291372" y="1266894"/>
                  </a:lnTo>
                  <a:lnTo>
                    <a:pt x="2392537" y="1270785"/>
                  </a:lnTo>
                  <a:lnTo>
                    <a:pt x="2442458" y="1272287"/>
                  </a:lnTo>
                  <a:lnTo>
                    <a:pt x="2492213" y="1273067"/>
                  </a:lnTo>
                  <a:lnTo>
                    <a:pt x="2542007" y="1272805"/>
                  </a:lnTo>
                  <a:lnTo>
                    <a:pt x="2592044" y="1271180"/>
                  </a:lnTo>
                  <a:lnTo>
                    <a:pt x="2770475" y="1261894"/>
                  </a:lnTo>
                  <a:lnTo>
                    <a:pt x="2817684" y="1259783"/>
                  </a:lnTo>
                  <a:lnTo>
                    <a:pt x="2866234" y="1258011"/>
                  </a:lnTo>
                  <a:lnTo>
                    <a:pt x="2916275" y="1256702"/>
                  </a:lnTo>
                  <a:lnTo>
                    <a:pt x="2967957" y="1255985"/>
                  </a:lnTo>
                  <a:lnTo>
                    <a:pt x="3021429" y="1255985"/>
                  </a:lnTo>
                  <a:lnTo>
                    <a:pt x="3076842" y="1256829"/>
                  </a:lnTo>
                  <a:lnTo>
                    <a:pt x="3134345" y="1258644"/>
                  </a:lnTo>
                  <a:lnTo>
                    <a:pt x="3194089" y="1261556"/>
                  </a:lnTo>
                  <a:lnTo>
                    <a:pt x="3256223" y="1265693"/>
                  </a:lnTo>
                  <a:lnTo>
                    <a:pt x="3320897" y="1271180"/>
                  </a:lnTo>
                  <a:lnTo>
                    <a:pt x="3314111" y="1091211"/>
                  </a:lnTo>
                  <a:lnTo>
                    <a:pt x="3312431" y="1037387"/>
                  </a:lnTo>
                  <a:lnTo>
                    <a:pt x="3311174" y="985749"/>
                  </a:lnTo>
                  <a:lnTo>
                    <a:pt x="3310420" y="935757"/>
                  </a:lnTo>
                  <a:lnTo>
                    <a:pt x="3310248" y="886874"/>
                  </a:lnTo>
                  <a:lnTo>
                    <a:pt x="3310737" y="838562"/>
                  </a:lnTo>
                  <a:lnTo>
                    <a:pt x="3311968" y="790281"/>
                  </a:lnTo>
                  <a:lnTo>
                    <a:pt x="3314018" y="741493"/>
                  </a:lnTo>
                  <a:lnTo>
                    <a:pt x="3316968" y="691660"/>
                  </a:lnTo>
                  <a:lnTo>
                    <a:pt x="3320897" y="640244"/>
                  </a:lnTo>
                  <a:lnTo>
                    <a:pt x="3329126" y="538986"/>
                  </a:lnTo>
                  <a:lnTo>
                    <a:pt x="3332560" y="490190"/>
                  </a:lnTo>
                  <a:lnTo>
                    <a:pt x="3335375" y="441898"/>
                  </a:lnTo>
                  <a:lnTo>
                    <a:pt x="3337450" y="393575"/>
                  </a:lnTo>
                  <a:lnTo>
                    <a:pt x="3338662" y="344683"/>
                  </a:lnTo>
                  <a:lnTo>
                    <a:pt x="3338886" y="294685"/>
                  </a:lnTo>
                  <a:lnTo>
                    <a:pt x="3338000" y="243045"/>
                  </a:lnTo>
                  <a:lnTo>
                    <a:pt x="3335881" y="189223"/>
                  </a:lnTo>
                  <a:lnTo>
                    <a:pt x="3332407" y="132685"/>
                  </a:lnTo>
                  <a:lnTo>
                    <a:pt x="3327453" y="72892"/>
                  </a:lnTo>
                  <a:lnTo>
                    <a:pt x="3320897" y="9308"/>
                  </a:lnTo>
                  <a:lnTo>
                    <a:pt x="3252119" y="4954"/>
                  </a:lnTo>
                  <a:lnTo>
                    <a:pt x="3188192" y="3043"/>
                  </a:lnTo>
                  <a:lnTo>
                    <a:pt x="3128889" y="3050"/>
                  </a:lnTo>
                  <a:lnTo>
                    <a:pt x="3073979" y="4451"/>
                  </a:lnTo>
                  <a:lnTo>
                    <a:pt x="3023233" y="6723"/>
                  </a:lnTo>
                  <a:lnTo>
                    <a:pt x="2933313" y="11785"/>
                  </a:lnTo>
                  <a:lnTo>
                    <a:pt x="2893681" y="13526"/>
                  </a:lnTo>
                  <a:lnTo>
                    <a:pt x="2857295" y="14043"/>
                  </a:lnTo>
                  <a:lnTo>
                    <a:pt x="2823924" y="12812"/>
                  </a:lnTo>
                  <a:lnTo>
                    <a:pt x="2756588" y="4861"/>
                  </a:lnTo>
                  <a:lnTo>
                    <a:pt x="2711834" y="1969"/>
                  </a:lnTo>
                  <a:lnTo>
                    <a:pt x="2660745" y="419"/>
                  </a:lnTo>
                  <a:lnTo>
                    <a:pt x="2604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6"/>
            <p:cNvSpPr/>
            <p:nvPr/>
          </p:nvSpPr>
          <p:spPr>
            <a:xfrm>
              <a:off x="4918477" y="2048732"/>
              <a:ext cx="3336290" cy="1282700"/>
            </a:xfrm>
            <a:custGeom>
              <a:avLst/>
              <a:gdLst/>
              <a:ahLst/>
              <a:cxnLst/>
              <a:rect l="l" t="t" r="r" b="b"/>
              <a:pathLst>
                <a:path w="3336290" h="1282700">
                  <a:moveTo>
                    <a:pt x="3327886" y="13239"/>
                  </a:moveTo>
                  <a:lnTo>
                    <a:pt x="3268513" y="9470"/>
                  </a:lnTo>
                  <a:lnTo>
                    <a:pt x="3215034" y="6307"/>
                  </a:lnTo>
                  <a:lnTo>
                    <a:pt x="3166098" y="3774"/>
                  </a:lnTo>
                  <a:lnTo>
                    <a:pt x="3120354" y="1894"/>
                  </a:lnTo>
                  <a:lnTo>
                    <a:pt x="3076451" y="691"/>
                  </a:lnTo>
                  <a:lnTo>
                    <a:pt x="3033040" y="190"/>
                  </a:lnTo>
                  <a:lnTo>
                    <a:pt x="2988768" y="414"/>
                  </a:lnTo>
                  <a:lnTo>
                    <a:pt x="2942286" y="1386"/>
                  </a:lnTo>
                  <a:lnTo>
                    <a:pt x="2892242" y="3131"/>
                  </a:lnTo>
                  <a:lnTo>
                    <a:pt x="2837287" y="5672"/>
                  </a:lnTo>
                  <a:lnTo>
                    <a:pt x="2776069" y="9034"/>
                  </a:lnTo>
                  <a:lnTo>
                    <a:pt x="2707237" y="13239"/>
                  </a:lnTo>
                  <a:lnTo>
                    <a:pt x="2631737" y="17023"/>
                  </a:lnTo>
                  <a:lnTo>
                    <a:pt x="2564108" y="18588"/>
                  </a:lnTo>
                  <a:lnTo>
                    <a:pt x="2503563" y="18419"/>
                  </a:lnTo>
                  <a:lnTo>
                    <a:pt x="2449314" y="17006"/>
                  </a:lnTo>
                  <a:lnTo>
                    <a:pt x="2400572" y="14837"/>
                  </a:lnTo>
                  <a:lnTo>
                    <a:pt x="2356551" y="12398"/>
                  </a:lnTo>
                  <a:lnTo>
                    <a:pt x="2316463" y="10178"/>
                  </a:lnTo>
                  <a:lnTo>
                    <a:pt x="2279519" y="8664"/>
                  </a:lnTo>
                  <a:lnTo>
                    <a:pt x="2244933" y="8344"/>
                  </a:lnTo>
                  <a:lnTo>
                    <a:pt x="2211915" y="9707"/>
                  </a:lnTo>
                  <a:lnTo>
                    <a:pt x="2179679" y="13239"/>
                  </a:lnTo>
                  <a:lnTo>
                    <a:pt x="2144059" y="16963"/>
                  </a:lnTo>
                  <a:lnTo>
                    <a:pt x="2102084" y="18825"/>
                  </a:lnTo>
                  <a:lnTo>
                    <a:pt x="2054863" y="19196"/>
                  </a:lnTo>
                  <a:lnTo>
                    <a:pt x="2003502" y="18449"/>
                  </a:lnTo>
                  <a:lnTo>
                    <a:pt x="1949110" y="16958"/>
                  </a:lnTo>
                  <a:lnTo>
                    <a:pt x="1892794" y="15094"/>
                  </a:lnTo>
                  <a:lnTo>
                    <a:pt x="1835662" y="13231"/>
                  </a:lnTo>
                  <a:lnTo>
                    <a:pt x="1778822" y="11742"/>
                  </a:lnTo>
                  <a:lnTo>
                    <a:pt x="1723382" y="10998"/>
                  </a:lnTo>
                  <a:lnTo>
                    <a:pt x="1670450" y="11373"/>
                  </a:lnTo>
                  <a:lnTo>
                    <a:pt x="1621133" y="13239"/>
                  </a:lnTo>
                  <a:lnTo>
                    <a:pt x="1581127" y="15512"/>
                  </a:lnTo>
                  <a:lnTo>
                    <a:pt x="1540599" y="17653"/>
                  </a:lnTo>
                  <a:lnTo>
                    <a:pt x="1499124" y="19597"/>
                  </a:lnTo>
                  <a:lnTo>
                    <a:pt x="1456274" y="21274"/>
                  </a:lnTo>
                  <a:lnTo>
                    <a:pt x="1411623" y="22618"/>
                  </a:lnTo>
                  <a:lnTo>
                    <a:pt x="1364744" y="23560"/>
                  </a:lnTo>
                  <a:lnTo>
                    <a:pt x="1315211" y="24033"/>
                  </a:lnTo>
                  <a:lnTo>
                    <a:pt x="1262597" y="23970"/>
                  </a:lnTo>
                  <a:lnTo>
                    <a:pt x="1206475" y="23303"/>
                  </a:lnTo>
                  <a:lnTo>
                    <a:pt x="1146419" y="21964"/>
                  </a:lnTo>
                  <a:lnTo>
                    <a:pt x="1082003" y="19885"/>
                  </a:lnTo>
                  <a:lnTo>
                    <a:pt x="1012799" y="17000"/>
                  </a:lnTo>
                  <a:lnTo>
                    <a:pt x="938381" y="13239"/>
                  </a:lnTo>
                  <a:lnTo>
                    <a:pt x="868371" y="9618"/>
                  </a:lnTo>
                  <a:lnTo>
                    <a:pt x="801553" y="6588"/>
                  </a:lnTo>
                  <a:lnTo>
                    <a:pt x="737860" y="4139"/>
                  </a:lnTo>
                  <a:lnTo>
                    <a:pt x="677227" y="2265"/>
                  </a:lnTo>
                  <a:lnTo>
                    <a:pt x="619588" y="955"/>
                  </a:lnTo>
                  <a:lnTo>
                    <a:pt x="564877" y="203"/>
                  </a:lnTo>
                  <a:lnTo>
                    <a:pt x="513026" y="0"/>
                  </a:lnTo>
                  <a:lnTo>
                    <a:pt x="463971" y="336"/>
                  </a:lnTo>
                  <a:lnTo>
                    <a:pt x="417645" y="1205"/>
                  </a:lnTo>
                  <a:lnTo>
                    <a:pt x="373983" y="2598"/>
                  </a:lnTo>
                  <a:lnTo>
                    <a:pt x="332917" y="4506"/>
                  </a:lnTo>
                  <a:lnTo>
                    <a:pt x="294382" y="6921"/>
                  </a:lnTo>
                  <a:lnTo>
                    <a:pt x="224641" y="13239"/>
                  </a:lnTo>
                  <a:lnTo>
                    <a:pt x="186680" y="44834"/>
                  </a:lnTo>
                  <a:lnTo>
                    <a:pt x="148624" y="80831"/>
                  </a:lnTo>
                  <a:lnTo>
                    <a:pt x="111436" y="118967"/>
                  </a:lnTo>
                  <a:lnTo>
                    <a:pt x="76079" y="156975"/>
                  </a:lnTo>
                  <a:lnTo>
                    <a:pt x="43516" y="192591"/>
                  </a:lnTo>
                  <a:lnTo>
                    <a:pt x="14710" y="223551"/>
                  </a:lnTo>
                  <a:lnTo>
                    <a:pt x="9371" y="274193"/>
                  </a:lnTo>
                  <a:lnTo>
                    <a:pt x="5296" y="325942"/>
                  </a:lnTo>
                  <a:lnTo>
                    <a:pt x="2419" y="378365"/>
                  </a:lnTo>
                  <a:lnTo>
                    <a:pt x="676" y="431034"/>
                  </a:lnTo>
                  <a:lnTo>
                    <a:pt x="0" y="483518"/>
                  </a:lnTo>
                  <a:lnTo>
                    <a:pt x="326" y="535385"/>
                  </a:lnTo>
                  <a:lnTo>
                    <a:pt x="1589" y="586206"/>
                  </a:lnTo>
                  <a:lnTo>
                    <a:pt x="3725" y="635550"/>
                  </a:lnTo>
                  <a:lnTo>
                    <a:pt x="6667" y="682986"/>
                  </a:lnTo>
                  <a:lnTo>
                    <a:pt x="10350" y="728084"/>
                  </a:lnTo>
                  <a:lnTo>
                    <a:pt x="14710" y="770413"/>
                  </a:lnTo>
                  <a:lnTo>
                    <a:pt x="19130" y="816164"/>
                  </a:lnTo>
                  <a:lnTo>
                    <a:pt x="22196" y="863513"/>
                  </a:lnTo>
                  <a:lnTo>
                    <a:pt x="24047" y="912256"/>
                  </a:lnTo>
                  <a:lnTo>
                    <a:pt x="24823" y="962185"/>
                  </a:lnTo>
                  <a:lnTo>
                    <a:pt x="24664" y="1013094"/>
                  </a:lnTo>
                  <a:lnTo>
                    <a:pt x="23708" y="1064777"/>
                  </a:lnTo>
                  <a:lnTo>
                    <a:pt x="22095" y="1117026"/>
                  </a:lnTo>
                  <a:lnTo>
                    <a:pt x="19965" y="1169636"/>
                  </a:lnTo>
                  <a:lnTo>
                    <a:pt x="17457" y="1222400"/>
                  </a:lnTo>
                  <a:lnTo>
                    <a:pt x="14710" y="1275111"/>
                  </a:lnTo>
                  <a:lnTo>
                    <a:pt x="69558" y="1273296"/>
                  </a:lnTo>
                  <a:lnTo>
                    <a:pt x="124928" y="1272149"/>
                  </a:lnTo>
                  <a:lnTo>
                    <a:pt x="180402" y="1271566"/>
                  </a:lnTo>
                  <a:lnTo>
                    <a:pt x="235564" y="1271448"/>
                  </a:lnTo>
                  <a:lnTo>
                    <a:pt x="289998" y="1271693"/>
                  </a:lnTo>
                  <a:lnTo>
                    <a:pt x="343286" y="1272200"/>
                  </a:lnTo>
                  <a:lnTo>
                    <a:pt x="395012" y="1272867"/>
                  </a:lnTo>
                  <a:lnTo>
                    <a:pt x="444758" y="1273593"/>
                  </a:lnTo>
                  <a:lnTo>
                    <a:pt x="492109" y="1274277"/>
                  </a:lnTo>
                  <a:lnTo>
                    <a:pt x="536647" y="1274816"/>
                  </a:lnTo>
                  <a:lnTo>
                    <a:pt x="577955" y="1275111"/>
                  </a:lnTo>
                  <a:lnTo>
                    <a:pt x="620929" y="1275569"/>
                  </a:lnTo>
                  <a:lnTo>
                    <a:pt x="669855" y="1276533"/>
                  </a:lnTo>
                  <a:lnTo>
                    <a:pt x="723298" y="1277804"/>
                  </a:lnTo>
                  <a:lnTo>
                    <a:pt x="779822" y="1279183"/>
                  </a:lnTo>
                  <a:lnTo>
                    <a:pt x="837991" y="1280470"/>
                  </a:lnTo>
                  <a:lnTo>
                    <a:pt x="896372" y="1281466"/>
                  </a:lnTo>
                  <a:lnTo>
                    <a:pt x="953528" y="1281972"/>
                  </a:lnTo>
                  <a:lnTo>
                    <a:pt x="1008024" y="1281789"/>
                  </a:lnTo>
                  <a:lnTo>
                    <a:pt x="1058425" y="1280717"/>
                  </a:lnTo>
                  <a:lnTo>
                    <a:pt x="1103295" y="1278558"/>
                  </a:lnTo>
                  <a:lnTo>
                    <a:pt x="1141200" y="1275111"/>
                  </a:lnTo>
                  <a:lnTo>
                    <a:pt x="1179717" y="1271834"/>
                  </a:lnTo>
                  <a:lnTo>
                    <a:pt x="1226181" y="1270113"/>
                  </a:lnTo>
                  <a:lnTo>
                    <a:pt x="1278787" y="1269650"/>
                  </a:lnTo>
                  <a:lnTo>
                    <a:pt x="1335733" y="1270142"/>
                  </a:lnTo>
                  <a:lnTo>
                    <a:pt x="1395217" y="1271290"/>
                  </a:lnTo>
                  <a:lnTo>
                    <a:pt x="1455435" y="1272793"/>
                  </a:lnTo>
                  <a:lnTo>
                    <a:pt x="1514585" y="1274350"/>
                  </a:lnTo>
                  <a:lnTo>
                    <a:pt x="1570863" y="1275661"/>
                  </a:lnTo>
                  <a:lnTo>
                    <a:pt x="1622468" y="1276425"/>
                  </a:lnTo>
                  <a:lnTo>
                    <a:pt x="1667596" y="1276342"/>
                  </a:lnTo>
                  <a:lnTo>
                    <a:pt x="1704445" y="1275111"/>
                  </a:lnTo>
                  <a:lnTo>
                    <a:pt x="1739691" y="1273857"/>
                  </a:lnTo>
                  <a:lnTo>
                    <a:pt x="1780651" y="1273715"/>
                  </a:lnTo>
                  <a:lnTo>
                    <a:pt x="1826485" y="1274397"/>
                  </a:lnTo>
                  <a:lnTo>
                    <a:pt x="1876352" y="1275616"/>
                  </a:lnTo>
                  <a:lnTo>
                    <a:pt x="1929410" y="1277086"/>
                  </a:lnTo>
                  <a:lnTo>
                    <a:pt x="1984819" y="1278520"/>
                  </a:lnTo>
                  <a:lnTo>
                    <a:pt x="2041738" y="1279632"/>
                  </a:lnTo>
                  <a:lnTo>
                    <a:pt x="2099325" y="1280133"/>
                  </a:lnTo>
                  <a:lnTo>
                    <a:pt x="2156741" y="1279738"/>
                  </a:lnTo>
                  <a:lnTo>
                    <a:pt x="2213142" y="1278160"/>
                  </a:lnTo>
                  <a:lnTo>
                    <a:pt x="2267690" y="1275111"/>
                  </a:lnTo>
                  <a:lnTo>
                    <a:pt x="2298312" y="1273408"/>
                  </a:lnTo>
                  <a:lnTo>
                    <a:pt x="2333978" y="1272316"/>
                  </a:lnTo>
                  <a:lnTo>
                    <a:pt x="2374204" y="1271766"/>
                  </a:lnTo>
                  <a:lnTo>
                    <a:pt x="2418508" y="1271687"/>
                  </a:lnTo>
                  <a:lnTo>
                    <a:pt x="2466407" y="1272011"/>
                  </a:lnTo>
                  <a:lnTo>
                    <a:pt x="2517419" y="1272668"/>
                  </a:lnTo>
                  <a:lnTo>
                    <a:pt x="2571060" y="1273587"/>
                  </a:lnTo>
                  <a:lnTo>
                    <a:pt x="2626849" y="1274701"/>
                  </a:lnTo>
                  <a:lnTo>
                    <a:pt x="2684302" y="1275938"/>
                  </a:lnTo>
                  <a:lnTo>
                    <a:pt x="2742937" y="1277229"/>
                  </a:lnTo>
                  <a:lnTo>
                    <a:pt x="2802271" y="1278505"/>
                  </a:lnTo>
                  <a:lnTo>
                    <a:pt x="2861822" y="1279697"/>
                  </a:lnTo>
                  <a:lnTo>
                    <a:pt x="2921107" y="1280733"/>
                  </a:lnTo>
                  <a:lnTo>
                    <a:pt x="2979643" y="1281546"/>
                  </a:lnTo>
                  <a:lnTo>
                    <a:pt x="3036947" y="1282065"/>
                  </a:lnTo>
                  <a:lnTo>
                    <a:pt x="3092538" y="1282220"/>
                  </a:lnTo>
                  <a:lnTo>
                    <a:pt x="3145931" y="1281943"/>
                  </a:lnTo>
                  <a:lnTo>
                    <a:pt x="3196646" y="1281163"/>
                  </a:lnTo>
                  <a:lnTo>
                    <a:pt x="3244198" y="1279811"/>
                  </a:lnTo>
                  <a:lnTo>
                    <a:pt x="3288106" y="1277817"/>
                  </a:lnTo>
                  <a:lnTo>
                    <a:pt x="3327886" y="1275111"/>
                  </a:lnTo>
                  <a:lnTo>
                    <a:pt x="3325870" y="1222511"/>
                  </a:lnTo>
                  <a:lnTo>
                    <a:pt x="3325425" y="1171072"/>
                  </a:lnTo>
                  <a:lnTo>
                    <a:pt x="3326189" y="1120503"/>
                  </a:lnTo>
                  <a:lnTo>
                    <a:pt x="3327801" y="1070514"/>
                  </a:lnTo>
                  <a:lnTo>
                    <a:pt x="3329900" y="1020817"/>
                  </a:lnTo>
                  <a:lnTo>
                    <a:pt x="3332125" y="971121"/>
                  </a:lnTo>
                  <a:lnTo>
                    <a:pt x="3334114" y="921136"/>
                  </a:lnTo>
                  <a:lnTo>
                    <a:pt x="3335506" y="870574"/>
                  </a:lnTo>
                  <a:lnTo>
                    <a:pt x="3335941" y="819144"/>
                  </a:lnTo>
                  <a:lnTo>
                    <a:pt x="3335056" y="766556"/>
                  </a:lnTo>
                  <a:lnTo>
                    <a:pt x="3332492" y="712520"/>
                  </a:lnTo>
                  <a:lnTo>
                    <a:pt x="3327886" y="656748"/>
                  </a:lnTo>
                  <a:lnTo>
                    <a:pt x="3323027" y="606417"/>
                  </a:lnTo>
                  <a:lnTo>
                    <a:pt x="3319046" y="559513"/>
                  </a:lnTo>
                  <a:lnTo>
                    <a:pt x="3315925" y="515140"/>
                  </a:lnTo>
                  <a:lnTo>
                    <a:pt x="3313646" y="472399"/>
                  </a:lnTo>
                  <a:lnTo>
                    <a:pt x="3312188" y="430395"/>
                  </a:lnTo>
                  <a:lnTo>
                    <a:pt x="3311534" y="388230"/>
                  </a:lnTo>
                  <a:lnTo>
                    <a:pt x="3311665" y="345008"/>
                  </a:lnTo>
                  <a:lnTo>
                    <a:pt x="3312563" y="299831"/>
                  </a:lnTo>
                  <a:lnTo>
                    <a:pt x="3314207" y="251803"/>
                  </a:lnTo>
                  <a:lnTo>
                    <a:pt x="3316581" y="200027"/>
                  </a:lnTo>
                  <a:lnTo>
                    <a:pt x="3319664" y="143605"/>
                  </a:lnTo>
                  <a:lnTo>
                    <a:pt x="3323439" y="81642"/>
                  </a:lnTo>
                  <a:lnTo>
                    <a:pt x="3327886" y="13239"/>
                  </a:lnTo>
                  <a:close/>
                </a:path>
              </a:pathLst>
            </a:custGeom>
            <a:ln w="38100">
              <a:solidFill>
                <a:srgbClr val="2C2C8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7"/>
          <p:cNvSpPr txBox="1"/>
          <p:nvPr/>
        </p:nvSpPr>
        <p:spPr>
          <a:xfrm>
            <a:off x="3655020" y="2378964"/>
            <a:ext cx="4842510" cy="3507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29764" algn="ctr">
              <a:lnSpc>
                <a:spcPct val="100000"/>
              </a:lnSpc>
              <a:spcBef>
                <a:spcPts val="110"/>
              </a:spcBef>
            </a:pPr>
            <a:r>
              <a:rPr sz="2200" spc="-5" dirty="0">
                <a:latin typeface="Corbel"/>
                <a:cs typeface="Corbel"/>
              </a:rPr>
              <a:t>Profilo </a:t>
            </a:r>
            <a:r>
              <a:rPr sz="2200" dirty="0">
                <a:latin typeface="Corbel"/>
                <a:cs typeface="Corbel"/>
              </a:rPr>
              <a:t>delle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competenze</a:t>
            </a:r>
          </a:p>
          <a:p>
            <a:pPr marL="1924685" algn="ctr">
              <a:lnSpc>
                <a:spcPct val="100000"/>
              </a:lnSpc>
            </a:pPr>
            <a:r>
              <a:rPr sz="2200" spc="-5" dirty="0">
                <a:latin typeface="Corbel"/>
                <a:cs typeface="Corbel"/>
              </a:rPr>
              <a:t>in uscita</a:t>
            </a:r>
            <a:r>
              <a:rPr sz="2200" spc="-1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(trasversali)</a:t>
            </a:r>
            <a:endParaRPr sz="22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2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 dirty="0">
              <a:latin typeface="Corbel"/>
              <a:cs typeface="Corbel"/>
            </a:endParaRPr>
          </a:p>
          <a:p>
            <a:pPr marL="123825" algn="ctr">
              <a:lnSpc>
                <a:spcPct val="100000"/>
              </a:lnSpc>
            </a:pPr>
            <a:r>
              <a:rPr sz="2200" spc="-15" dirty="0">
                <a:latin typeface="Corbel"/>
                <a:cs typeface="Corbel"/>
              </a:rPr>
              <a:t>Traguardi</a:t>
            </a:r>
            <a:r>
              <a:rPr sz="2200" spc="-6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di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sviluppo</a:t>
            </a:r>
          </a:p>
          <a:p>
            <a:pPr marL="128270" algn="ct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orbel"/>
                <a:cs typeface="Corbel"/>
              </a:rPr>
              <a:t>delle</a:t>
            </a:r>
            <a:r>
              <a:rPr sz="2200" spc="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competenze</a:t>
            </a:r>
            <a:r>
              <a:rPr sz="2200" spc="-6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(disciplinari)</a:t>
            </a:r>
            <a:endParaRPr sz="22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2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 dirty="0">
              <a:latin typeface="Corbel"/>
              <a:cs typeface="Corbel"/>
            </a:endParaRPr>
          </a:p>
          <a:p>
            <a:pPr marR="1670050" algn="ctr">
              <a:lnSpc>
                <a:spcPct val="100000"/>
              </a:lnSpc>
            </a:pPr>
            <a:r>
              <a:rPr sz="2200" spc="-5" dirty="0">
                <a:latin typeface="Corbel"/>
                <a:cs typeface="Corbel"/>
              </a:rPr>
              <a:t>Obiettivi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di</a:t>
            </a:r>
            <a:r>
              <a:rPr sz="2200" spc="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apprendimento</a:t>
            </a:r>
          </a:p>
          <a:p>
            <a:pPr marR="1671320" algn="ctr">
              <a:lnSpc>
                <a:spcPct val="100000"/>
              </a:lnSpc>
            </a:pPr>
            <a:r>
              <a:rPr sz="2200" spc="-5" dirty="0">
                <a:latin typeface="Corbel"/>
                <a:cs typeface="Corbel"/>
              </a:rPr>
              <a:t>(conoscenze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spc="5" dirty="0">
                <a:latin typeface="Corbel"/>
                <a:cs typeface="Corbel"/>
              </a:rPr>
              <a:t>e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abilità)</a:t>
            </a:r>
            <a:endParaRPr sz="2200" dirty="0">
              <a:latin typeface="Corbel"/>
              <a:cs typeface="Corbel"/>
            </a:endParaRPr>
          </a:p>
        </p:txBody>
      </p:sp>
      <p:grpSp>
        <p:nvGrpSpPr>
          <p:cNvPr id="11" name="object 8"/>
          <p:cNvGrpSpPr/>
          <p:nvPr/>
        </p:nvGrpSpPr>
        <p:grpSpPr>
          <a:xfrm>
            <a:off x="1804683" y="5018084"/>
            <a:ext cx="6974840" cy="1337310"/>
            <a:chOff x="1297638" y="4829342"/>
            <a:chExt cx="6974840" cy="1337310"/>
          </a:xfrm>
        </p:grpSpPr>
        <p:sp>
          <p:nvSpPr>
            <p:cNvPr id="12" name="object 9"/>
            <p:cNvSpPr/>
            <p:nvPr/>
          </p:nvSpPr>
          <p:spPr>
            <a:xfrm>
              <a:off x="1327193" y="4855100"/>
              <a:ext cx="6934200" cy="1291590"/>
            </a:xfrm>
            <a:custGeom>
              <a:avLst/>
              <a:gdLst/>
              <a:ahLst/>
              <a:cxnLst/>
              <a:rect l="l" t="t" r="r" b="b"/>
              <a:pathLst>
                <a:path w="6934200" h="1291589">
                  <a:moveTo>
                    <a:pt x="4490129" y="0"/>
                  </a:moveTo>
                  <a:lnTo>
                    <a:pt x="4438741" y="148"/>
                  </a:lnTo>
                  <a:lnTo>
                    <a:pt x="4388730" y="952"/>
                  </a:lnTo>
                  <a:lnTo>
                    <a:pt x="4339911" y="2268"/>
                  </a:lnTo>
                  <a:lnTo>
                    <a:pt x="4292097" y="3952"/>
                  </a:lnTo>
                  <a:lnTo>
                    <a:pt x="4152815" y="9792"/>
                  </a:lnTo>
                  <a:lnTo>
                    <a:pt x="4107152" y="11525"/>
                  </a:lnTo>
                  <a:lnTo>
                    <a:pt x="4061562" y="12912"/>
                  </a:lnTo>
                  <a:lnTo>
                    <a:pt x="4015856" y="13811"/>
                  </a:lnTo>
                  <a:lnTo>
                    <a:pt x="3969849" y="14079"/>
                  </a:lnTo>
                  <a:lnTo>
                    <a:pt x="3906073" y="13498"/>
                  </a:lnTo>
                  <a:lnTo>
                    <a:pt x="3848438" y="12213"/>
                  </a:lnTo>
                  <a:lnTo>
                    <a:pt x="3795898" y="10499"/>
                  </a:lnTo>
                  <a:lnTo>
                    <a:pt x="3701928" y="6874"/>
                  </a:lnTo>
                  <a:lnTo>
                    <a:pt x="3658407" y="5508"/>
                  </a:lnTo>
                  <a:lnTo>
                    <a:pt x="3615803" y="4805"/>
                  </a:lnTo>
                  <a:lnTo>
                    <a:pt x="3573070" y="5038"/>
                  </a:lnTo>
                  <a:lnTo>
                    <a:pt x="3529165" y="6479"/>
                  </a:lnTo>
                  <a:lnTo>
                    <a:pt x="3483041" y="9401"/>
                  </a:lnTo>
                  <a:lnTo>
                    <a:pt x="3384913" y="18920"/>
                  </a:lnTo>
                  <a:lnTo>
                    <a:pt x="3333363" y="23057"/>
                  </a:lnTo>
                  <a:lnTo>
                    <a:pt x="3279765" y="26437"/>
                  </a:lnTo>
                  <a:lnTo>
                    <a:pt x="3224877" y="29008"/>
                  </a:lnTo>
                  <a:lnTo>
                    <a:pt x="3169457" y="30717"/>
                  </a:lnTo>
                  <a:lnTo>
                    <a:pt x="3114266" y="31509"/>
                  </a:lnTo>
                  <a:lnTo>
                    <a:pt x="3060062" y="31334"/>
                  </a:lnTo>
                  <a:lnTo>
                    <a:pt x="3007603" y="30137"/>
                  </a:lnTo>
                  <a:lnTo>
                    <a:pt x="2957649" y="27866"/>
                  </a:lnTo>
                  <a:lnTo>
                    <a:pt x="2910959" y="24468"/>
                  </a:lnTo>
                  <a:lnTo>
                    <a:pt x="2868291" y="19890"/>
                  </a:lnTo>
                  <a:lnTo>
                    <a:pt x="2830405" y="14079"/>
                  </a:lnTo>
                  <a:lnTo>
                    <a:pt x="2800905" y="9893"/>
                  </a:lnTo>
                  <a:lnTo>
                    <a:pt x="2765691" y="6911"/>
                  </a:lnTo>
                  <a:lnTo>
                    <a:pt x="2725393" y="4995"/>
                  </a:lnTo>
                  <a:lnTo>
                    <a:pt x="2680642" y="4006"/>
                  </a:lnTo>
                  <a:lnTo>
                    <a:pt x="2632071" y="3806"/>
                  </a:lnTo>
                  <a:lnTo>
                    <a:pt x="2580309" y="4256"/>
                  </a:lnTo>
                  <a:lnTo>
                    <a:pt x="2525989" y="5218"/>
                  </a:lnTo>
                  <a:lnTo>
                    <a:pt x="2238099" y="12864"/>
                  </a:lnTo>
                  <a:lnTo>
                    <a:pt x="2181682" y="13992"/>
                  </a:lnTo>
                  <a:lnTo>
                    <a:pt x="2127125" y="14662"/>
                  </a:lnTo>
                  <a:lnTo>
                    <a:pt x="2075058" y="14737"/>
                  </a:lnTo>
                  <a:lnTo>
                    <a:pt x="2026114" y="14079"/>
                  </a:lnTo>
                  <a:lnTo>
                    <a:pt x="1960082" y="12398"/>
                  </a:lnTo>
                  <a:lnTo>
                    <a:pt x="1789514" y="7162"/>
                  </a:lnTo>
                  <a:lnTo>
                    <a:pt x="1740216" y="5878"/>
                  </a:lnTo>
                  <a:lnTo>
                    <a:pt x="1693887" y="5087"/>
                  </a:lnTo>
                  <a:lnTo>
                    <a:pt x="1650042" y="4950"/>
                  </a:lnTo>
                  <a:lnTo>
                    <a:pt x="1608195" y="5622"/>
                  </a:lnTo>
                  <a:lnTo>
                    <a:pt x="1567862" y="7262"/>
                  </a:lnTo>
                  <a:lnTo>
                    <a:pt x="1528557" y="10028"/>
                  </a:lnTo>
                  <a:lnTo>
                    <a:pt x="1470840" y="16192"/>
                  </a:lnTo>
                  <a:lnTo>
                    <a:pt x="1448067" y="18340"/>
                  </a:lnTo>
                  <a:lnTo>
                    <a:pt x="1391662" y="22626"/>
                  </a:lnTo>
                  <a:lnTo>
                    <a:pt x="1321782" y="26718"/>
                  </a:lnTo>
                  <a:lnTo>
                    <a:pt x="1282166" y="28623"/>
                  </a:lnTo>
                  <a:lnTo>
                    <a:pt x="1239633" y="30398"/>
                  </a:lnTo>
                  <a:lnTo>
                    <a:pt x="1194334" y="32014"/>
                  </a:lnTo>
                  <a:lnTo>
                    <a:pt x="1146420" y="33446"/>
                  </a:lnTo>
                  <a:lnTo>
                    <a:pt x="1096040" y="34664"/>
                  </a:lnTo>
                  <a:lnTo>
                    <a:pt x="1043346" y="35643"/>
                  </a:lnTo>
                  <a:lnTo>
                    <a:pt x="988489" y="36354"/>
                  </a:lnTo>
                  <a:lnTo>
                    <a:pt x="931618" y="36771"/>
                  </a:lnTo>
                  <a:lnTo>
                    <a:pt x="872884" y="36865"/>
                  </a:lnTo>
                  <a:lnTo>
                    <a:pt x="812439" y="36611"/>
                  </a:lnTo>
                  <a:lnTo>
                    <a:pt x="750432" y="35979"/>
                  </a:lnTo>
                  <a:lnTo>
                    <a:pt x="687014" y="34943"/>
                  </a:lnTo>
                  <a:lnTo>
                    <a:pt x="622336" y="33476"/>
                  </a:lnTo>
                  <a:lnTo>
                    <a:pt x="556548" y="31550"/>
                  </a:lnTo>
                  <a:lnTo>
                    <a:pt x="489802" y="29137"/>
                  </a:lnTo>
                  <a:lnTo>
                    <a:pt x="422247" y="26211"/>
                  </a:lnTo>
                  <a:lnTo>
                    <a:pt x="354034" y="22745"/>
                  </a:lnTo>
                  <a:lnTo>
                    <a:pt x="285314" y="18709"/>
                  </a:lnTo>
                  <a:lnTo>
                    <a:pt x="216237" y="14079"/>
                  </a:lnTo>
                  <a:lnTo>
                    <a:pt x="175190" y="60834"/>
                  </a:lnTo>
                  <a:lnTo>
                    <a:pt x="142535" y="96572"/>
                  </a:lnTo>
                  <a:lnTo>
                    <a:pt x="113796" y="126045"/>
                  </a:lnTo>
                  <a:lnTo>
                    <a:pt x="84496" y="154004"/>
                  </a:lnTo>
                  <a:lnTo>
                    <a:pt x="50158" y="185202"/>
                  </a:lnTo>
                  <a:lnTo>
                    <a:pt x="6306" y="224391"/>
                  </a:lnTo>
                  <a:lnTo>
                    <a:pt x="4077" y="268413"/>
                  </a:lnTo>
                  <a:lnTo>
                    <a:pt x="3990" y="315918"/>
                  </a:lnTo>
                  <a:lnTo>
                    <a:pt x="5426" y="366137"/>
                  </a:lnTo>
                  <a:lnTo>
                    <a:pt x="10402" y="471644"/>
                  </a:lnTo>
                  <a:lnTo>
                    <a:pt x="12707" y="525393"/>
                  </a:lnTo>
                  <a:lnTo>
                    <a:pt x="14067" y="578781"/>
                  </a:lnTo>
                  <a:lnTo>
                    <a:pt x="13865" y="631039"/>
                  </a:lnTo>
                  <a:lnTo>
                    <a:pt x="11484" y="681397"/>
                  </a:lnTo>
                  <a:lnTo>
                    <a:pt x="1752" y="773250"/>
                  </a:lnTo>
                  <a:lnTo>
                    <a:pt x="0" y="821236"/>
                  </a:lnTo>
                  <a:lnTo>
                    <a:pt x="419" y="872142"/>
                  </a:lnTo>
                  <a:lnTo>
                    <a:pt x="2379" y="925063"/>
                  </a:lnTo>
                  <a:lnTo>
                    <a:pt x="5250" y="979094"/>
                  </a:lnTo>
                  <a:lnTo>
                    <a:pt x="8402" y="1033332"/>
                  </a:lnTo>
                  <a:lnTo>
                    <a:pt x="11203" y="1086871"/>
                  </a:lnTo>
                  <a:lnTo>
                    <a:pt x="13025" y="1138807"/>
                  </a:lnTo>
                  <a:lnTo>
                    <a:pt x="13236" y="1188235"/>
                  </a:lnTo>
                  <a:lnTo>
                    <a:pt x="11207" y="1234251"/>
                  </a:lnTo>
                  <a:lnTo>
                    <a:pt x="6306" y="1275951"/>
                  </a:lnTo>
                  <a:lnTo>
                    <a:pt x="70433" y="1277425"/>
                  </a:lnTo>
                  <a:lnTo>
                    <a:pt x="130679" y="1277394"/>
                  </a:lnTo>
                  <a:lnTo>
                    <a:pt x="187415" y="1276261"/>
                  </a:lnTo>
                  <a:lnTo>
                    <a:pt x="241011" y="1274429"/>
                  </a:lnTo>
                  <a:lnTo>
                    <a:pt x="340267" y="1270285"/>
                  </a:lnTo>
                  <a:lnTo>
                    <a:pt x="386667" y="1268779"/>
                  </a:lnTo>
                  <a:lnTo>
                    <a:pt x="431409" y="1268189"/>
                  </a:lnTo>
                  <a:lnTo>
                    <a:pt x="474863" y="1268918"/>
                  </a:lnTo>
                  <a:lnTo>
                    <a:pt x="517401" y="1271371"/>
                  </a:lnTo>
                  <a:lnTo>
                    <a:pt x="559391" y="1275951"/>
                  </a:lnTo>
                  <a:lnTo>
                    <a:pt x="600412" y="1280764"/>
                  </a:lnTo>
                  <a:lnTo>
                    <a:pt x="646259" y="1284629"/>
                  </a:lnTo>
                  <a:lnTo>
                    <a:pt x="696073" y="1287566"/>
                  </a:lnTo>
                  <a:lnTo>
                    <a:pt x="748997" y="1289599"/>
                  </a:lnTo>
                  <a:lnTo>
                    <a:pt x="804174" y="1290749"/>
                  </a:lnTo>
                  <a:lnTo>
                    <a:pt x="860746" y="1291038"/>
                  </a:lnTo>
                  <a:lnTo>
                    <a:pt x="917855" y="1290489"/>
                  </a:lnTo>
                  <a:lnTo>
                    <a:pt x="974644" y="1289125"/>
                  </a:lnTo>
                  <a:lnTo>
                    <a:pt x="1030254" y="1286966"/>
                  </a:lnTo>
                  <a:lnTo>
                    <a:pt x="1083828" y="1284036"/>
                  </a:lnTo>
                  <a:lnTo>
                    <a:pt x="1134508" y="1280357"/>
                  </a:lnTo>
                  <a:lnTo>
                    <a:pt x="1181437" y="1275951"/>
                  </a:lnTo>
                  <a:lnTo>
                    <a:pt x="1227988" y="1272290"/>
                  </a:lnTo>
                  <a:lnTo>
                    <a:pt x="1277619" y="1270580"/>
                  </a:lnTo>
                  <a:lnTo>
                    <a:pt x="1329694" y="1270437"/>
                  </a:lnTo>
                  <a:lnTo>
                    <a:pt x="1383579" y="1271475"/>
                  </a:lnTo>
                  <a:lnTo>
                    <a:pt x="1438639" y="1273306"/>
                  </a:lnTo>
                  <a:lnTo>
                    <a:pt x="1549742" y="1277808"/>
                  </a:lnTo>
                  <a:lnTo>
                    <a:pt x="1604517" y="1279707"/>
                  </a:lnTo>
                  <a:lnTo>
                    <a:pt x="1657925" y="1280857"/>
                  </a:lnTo>
                  <a:lnTo>
                    <a:pt x="1709334" y="1280871"/>
                  </a:lnTo>
                  <a:lnTo>
                    <a:pt x="1758107" y="1279364"/>
                  </a:lnTo>
                  <a:lnTo>
                    <a:pt x="1803610" y="1275951"/>
                  </a:lnTo>
                  <a:lnTo>
                    <a:pt x="1841203" y="1272754"/>
                  </a:lnTo>
                  <a:lnTo>
                    <a:pt x="1879304" y="1270753"/>
                  </a:lnTo>
                  <a:lnTo>
                    <a:pt x="1918241" y="1269773"/>
                  </a:lnTo>
                  <a:lnTo>
                    <a:pt x="1958340" y="1269637"/>
                  </a:lnTo>
                  <a:lnTo>
                    <a:pt x="1999926" y="1270169"/>
                  </a:lnTo>
                  <a:lnTo>
                    <a:pt x="2043327" y="1271192"/>
                  </a:lnTo>
                  <a:lnTo>
                    <a:pt x="2187677" y="1275452"/>
                  </a:lnTo>
                  <a:lnTo>
                    <a:pt x="2241597" y="1276682"/>
                  </a:lnTo>
                  <a:lnTo>
                    <a:pt x="2298963" y="1277522"/>
                  </a:lnTo>
                  <a:lnTo>
                    <a:pt x="2360101" y="1277798"/>
                  </a:lnTo>
                  <a:lnTo>
                    <a:pt x="2425337" y="1277333"/>
                  </a:lnTo>
                  <a:lnTo>
                    <a:pt x="2559427" y="1274808"/>
                  </a:lnTo>
                  <a:lnTo>
                    <a:pt x="2618866" y="1274779"/>
                  </a:lnTo>
                  <a:lnTo>
                    <a:pt x="2674012" y="1275645"/>
                  </a:lnTo>
                  <a:lnTo>
                    <a:pt x="2725565" y="1277185"/>
                  </a:lnTo>
                  <a:lnTo>
                    <a:pt x="2774224" y="1279182"/>
                  </a:lnTo>
                  <a:lnTo>
                    <a:pt x="2909821" y="1285713"/>
                  </a:lnTo>
                  <a:lnTo>
                    <a:pt x="2953890" y="1287339"/>
                  </a:lnTo>
                  <a:lnTo>
                    <a:pt x="2998558" y="1288323"/>
                  </a:lnTo>
                  <a:lnTo>
                    <a:pt x="3044524" y="1288447"/>
                  </a:lnTo>
                  <a:lnTo>
                    <a:pt x="3092487" y="1287492"/>
                  </a:lnTo>
                  <a:lnTo>
                    <a:pt x="3143147" y="1285236"/>
                  </a:lnTo>
                  <a:lnTo>
                    <a:pt x="3197200" y="1281463"/>
                  </a:lnTo>
                  <a:lnTo>
                    <a:pt x="3255347" y="1275951"/>
                  </a:lnTo>
                  <a:lnTo>
                    <a:pt x="3314999" y="1270741"/>
                  </a:lnTo>
                  <a:lnTo>
                    <a:pt x="3373137" y="1267787"/>
                  </a:lnTo>
                  <a:lnTo>
                    <a:pt x="3429815" y="1266740"/>
                  </a:lnTo>
                  <a:lnTo>
                    <a:pt x="3485087" y="1267251"/>
                  </a:lnTo>
                  <a:lnTo>
                    <a:pt x="3539009" y="1268971"/>
                  </a:lnTo>
                  <a:lnTo>
                    <a:pt x="3591633" y="1271552"/>
                  </a:lnTo>
                  <a:lnTo>
                    <a:pt x="3742265" y="1280971"/>
                  </a:lnTo>
                  <a:lnTo>
                    <a:pt x="3790243" y="1283506"/>
                  </a:lnTo>
                  <a:lnTo>
                    <a:pt x="3837195" y="1285157"/>
                  </a:lnTo>
                  <a:lnTo>
                    <a:pt x="3883174" y="1285576"/>
                  </a:lnTo>
                  <a:lnTo>
                    <a:pt x="3928236" y="1284414"/>
                  </a:lnTo>
                  <a:lnTo>
                    <a:pt x="3972434" y="1281322"/>
                  </a:lnTo>
                  <a:lnTo>
                    <a:pt x="4015823" y="1275951"/>
                  </a:lnTo>
                  <a:lnTo>
                    <a:pt x="4068398" y="1268638"/>
                  </a:lnTo>
                  <a:lnTo>
                    <a:pt x="4119042" y="1263167"/>
                  </a:lnTo>
                  <a:lnTo>
                    <a:pt x="4168293" y="1259382"/>
                  </a:lnTo>
                  <a:lnTo>
                    <a:pt x="4216690" y="1257132"/>
                  </a:lnTo>
                  <a:lnTo>
                    <a:pt x="4264774" y="1256262"/>
                  </a:lnTo>
                  <a:lnTo>
                    <a:pt x="4313083" y="1256620"/>
                  </a:lnTo>
                  <a:lnTo>
                    <a:pt x="4362156" y="1258051"/>
                  </a:lnTo>
                  <a:lnTo>
                    <a:pt x="4412534" y="1260403"/>
                  </a:lnTo>
                  <a:lnTo>
                    <a:pt x="4464754" y="1263522"/>
                  </a:lnTo>
                  <a:lnTo>
                    <a:pt x="4637869" y="1275951"/>
                  </a:lnTo>
                  <a:lnTo>
                    <a:pt x="4698569" y="1279550"/>
                  </a:lnTo>
                  <a:lnTo>
                    <a:pt x="4755288" y="1281367"/>
                  </a:lnTo>
                  <a:lnTo>
                    <a:pt x="4808736" y="1281739"/>
                  </a:lnTo>
                  <a:lnTo>
                    <a:pt x="4859625" y="1281005"/>
                  </a:lnTo>
                  <a:lnTo>
                    <a:pt x="4908668" y="1279504"/>
                  </a:lnTo>
                  <a:lnTo>
                    <a:pt x="5004060" y="1275555"/>
                  </a:lnTo>
                  <a:lnTo>
                    <a:pt x="5051833" y="1273783"/>
                  </a:lnTo>
                  <a:lnTo>
                    <a:pt x="5100606" y="1272598"/>
                  </a:lnTo>
                  <a:lnTo>
                    <a:pt x="5151090" y="1272339"/>
                  </a:lnTo>
                  <a:lnTo>
                    <a:pt x="5203999" y="1273344"/>
                  </a:lnTo>
                  <a:lnTo>
                    <a:pt x="5260042" y="1275951"/>
                  </a:lnTo>
                  <a:lnTo>
                    <a:pt x="5356084" y="1281435"/>
                  </a:lnTo>
                  <a:lnTo>
                    <a:pt x="5402303" y="1283705"/>
                  </a:lnTo>
                  <a:lnTo>
                    <a:pt x="5447840" y="1285609"/>
                  </a:lnTo>
                  <a:lnTo>
                    <a:pt x="5493085" y="1287107"/>
                  </a:lnTo>
                  <a:lnTo>
                    <a:pt x="5538428" y="1288162"/>
                  </a:lnTo>
                  <a:lnTo>
                    <a:pt x="5584257" y="1288733"/>
                  </a:lnTo>
                  <a:lnTo>
                    <a:pt x="5630964" y="1288783"/>
                  </a:lnTo>
                  <a:lnTo>
                    <a:pt x="5678936" y="1288272"/>
                  </a:lnTo>
                  <a:lnTo>
                    <a:pt x="5728565" y="1287162"/>
                  </a:lnTo>
                  <a:lnTo>
                    <a:pt x="5780239" y="1285413"/>
                  </a:lnTo>
                  <a:lnTo>
                    <a:pt x="5834348" y="1282988"/>
                  </a:lnTo>
                  <a:lnTo>
                    <a:pt x="5891282" y="1279847"/>
                  </a:lnTo>
                  <a:lnTo>
                    <a:pt x="5951430" y="1275951"/>
                  </a:lnTo>
                  <a:lnTo>
                    <a:pt x="6138857" y="1262996"/>
                  </a:lnTo>
                  <a:lnTo>
                    <a:pt x="6187248" y="1259968"/>
                  </a:lnTo>
                  <a:lnTo>
                    <a:pt x="6236222" y="1257172"/>
                  </a:lnTo>
                  <a:lnTo>
                    <a:pt x="6285765" y="1254684"/>
                  </a:lnTo>
                  <a:lnTo>
                    <a:pt x="6335862" y="1252579"/>
                  </a:lnTo>
                  <a:lnTo>
                    <a:pt x="6386497" y="1250930"/>
                  </a:lnTo>
                  <a:lnTo>
                    <a:pt x="6437655" y="1249812"/>
                  </a:lnTo>
                  <a:lnTo>
                    <a:pt x="6489323" y="1249300"/>
                  </a:lnTo>
                  <a:lnTo>
                    <a:pt x="6541483" y="1249468"/>
                  </a:lnTo>
                  <a:lnTo>
                    <a:pt x="6594123" y="1250391"/>
                  </a:lnTo>
                  <a:lnTo>
                    <a:pt x="6647226" y="1252143"/>
                  </a:lnTo>
                  <a:lnTo>
                    <a:pt x="6700778" y="1254799"/>
                  </a:lnTo>
                  <a:lnTo>
                    <a:pt x="6754763" y="1258433"/>
                  </a:lnTo>
                  <a:lnTo>
                    <a:pt x="6809167" y="1263120"/>
                  </a:lnTo>
                  <a:lnTo>
                    <a:pt x="6863974" y="1268934"/>
                  </a:lnTo>
                  <a:lnTo>
                    <a:pt x="6919170" y="1275951"/>
                  </a:lnTo>
                  <a:lnTo>
                    <a:pt x="6918392" y="1224634"/>
                  </a:lnTo>
                  <a:lnTo>
                    <a:pt x="6917011" y="1175331"/>
                  </a:lnTo>
                  <a:lnTo>
                    <a:pt x="6909454" y="988028"/>
                  </a:lnTo>
                  <a:lnTo>
                    <a:pt x="6908055" y="941126"/>
                  </a:lnTo>
                  <a:lnTo>
                    <a:pt x="6907253" y="893172"/>
                  </a:lnTo>
                  <a:lnTo>
                    <a:pt x="6907246" y="843655"/>
                  </a:lnTo>
                  <a:lnTo>
                    <a:pt x="6908234" y="792065"/>
                  </a:lnTo>
                  <a:lnTo>
                    <a:pt x="6910418" y="737889"/>
                  </a:lnTo>
                  <a:lnTo>
                    <a:pt x="6913997" y="680619"/>
                  </a:lnTo>
                  <a:lnTo>
                    <a:pt x="6924879" y="553407"/>
                  </a:lnTo>
                  <a:lnTo>
                    <a:pt x="6929030" y="490449"/>
                  </a:lnTo>
                  <a:lnTo>
                    <a:pt x="6931779" y="430720"/>
                  </a:lnTo>
                  <a:lnTo>
                    <a:pt x="6933281" y="374072"/>
                  </a:lnTo>
                  <a:lnTo>
                    <a:pt x="6933694" y="320357"/>
                  </a:lnTo>
                  <a:lnTo>
                    <a:pt x="6933172" y="269428"/>
                  </a:lnTo>
                  <a:lnTo>
                    <a:pt x="6931872" y="221137"/>
                  </a:lnTo>
                  <a:lnTo>
                    <a:pt x="6929951" y="175336"/>
                  </a:lnTo>
                  <a:lnTo>
                    <a:pt x="6927564" y="131877"/>
                  </a:lnTo>
                  <a:lnTo>
                    <a:pt x="6924868" y="90613"/>
                  </a:lnTo>
                  <a:lnTo>
                    <a:pt x="6919170" y="14079"/>
                  </a:lnTo>
                  <a:lnTo>
                    <a:pt x="6779000" y="16252"/>
                  </a:lnTo>
                  <a:lnTo>
                    <a:pt x="6725605" y="16828"/>
                  </a:lnTo>
                  <a:lnTo>
                    <a:pt x="6670409" y="17162"/>
                  </a:lnTo>
                  <a:lnTo>
                    <a:pt x="6614333" y="17155"/>
                  </a:lnTo>
                  <a:lnTo>
                    <a:pt x="6558297" y="16705"/>
                  </a:lnTo>
                  <a:lnTo>
                    <a:pt x="6503223" y="15713"/>
                  </a:lnTo>
                  <a:lnTo>
                    <a:pt x="6399216" y="12724"/>
                  </a:lnTo>
                  <a:lnTo>
                    <a:pt x="6350144" y="12432"/>
                  </a:lnTo>
                  <a:lnTo>
                    <a:pt x="6301927" y="12893"/>
                  </a:lnTo>
                  <a:lnTo>
                    <a:pt x="6153511" y="15687"/>
                  </a:lnTo>
                  <a:lnTo>
                    <a:pt x="6099819" y="16054"/>
                  </a:lnTo>
                  <a:lnTo>
                    <a:pt x="6042534" y="15621"/>
                  </a:lnTo>
                  <a:lnTo>
                    <a:pt x="5917717" y="12615"/>
                  </a:lnTo>
                  <a:lnTo>
                    <a:pt x="5857223" y="12381"/>
                  </a:lnTo>
                  <a:lnTo>
                    <a:pt x="5799359" y="13006"/>
                  </a:lnTo>
                  <a:lnTo>
                    <a:pt x="5642279" y="16336"/>
                  </a:lnTo>
                  <a:lnTo>
                    <a:pt x="5595667" y="16698"/>
                  </a:lnTo>
                  <a:lnTo>
                    <a:pt x="5552050" y="16069"/>
                  </a:lnTo>
                  <a:lnTo>
                    <a:pt x="5485888" y="13017"/>
                  </a:lnTo>
                  <a:lnTo>
                    <a:pt x="5455931" y="13040"/>
                  </a:lnTo>
                  <a:lnTo>
                    <a:pt x="5421857" y="13932"/>
                  </a:lnTo>
                  <a:lnTo>
                    <a:pt x="5383894" y="15479"/>
                  </a:lnTo>
                  <a:lnTo>
                    <a:pt x="5248928" y="21892"/>
                  </a:lnTo>
                  <a:lnTo>
                    <a:pt x="5197667" y="23903"/>
                  </a:lnTo>
                  <a:lnTo>
                    <a:pt x="5143648" y="25490"/>
                  </a:lnTo>
                  <a:lnTo>
                    <a:pt x="5087096" y="26440"/>
                  </a:lnTo>
                  <a:lnTo>
                    <a:pt x="5028238" y="26536"/>
                  </a:lnTo>
                  <a:lnTo>
                    <a:pt x="4967300" y="25564"/>
                  </a:lnTo>
                  <a:lnTo>
                    <a:pt x="4904508" y="23307"/>
                  </a:lnTo>
                  <a:lnTo>
                    <a:pt x="4840088" y="19550"/>
                  </a:lnTo>
                  <a:lnTo>
                    <a:pt x="4713191" y="8810"/>
                  </a:lnTo>
                  <a:lnTo>
                    <a:pt x="4654426" y="4911"/>
                  </a:lnTo>
                  <a:lnTo>
                    <a:pt x="4597785" y="2238"/>
                  </a:lnTo>
                  <a:lnTo>
                    <a:pt x="4543082" y="648"/>
                  </a:lnTo>
                  <a:lnTo>
                    <a:pt x="4490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1316688" y="4848392"/>
              <a:ext cx="6936740" cy="1299210"/>
            </a:xfrm>
            <a:custGeom>
              <a:avLst/>
              <a:gdLst/>
              <a:ahLst/>
              <a:cxnLst/>
              <a:rect l="l" t="t" r="r" b="b"/>
              <a:pathLst>
                <a:path w="6936740" h="1299210">
                  <a:moveTo>
                    <a:pt x="6929675" y="20787"/>
                  </a:moveTo>
                  <a:lnTo>
                    <a:pt x="6870329" y="20235"/>
                  </a:lnTo>
                  <a:lnTo>
                    <a:pt x="6811196" y="20699"/>
                  </a:lnTo>
                  <a:lnTo>
                    <a:pt x="6752957" y="21803"/>
                  </a:lnTo>
                  <a:lnTo>
                    <a:pt x="6696295" y="23170"/>
                  </a:lnTo>
                  <a:lnTo>
                    <a:pt x="6641894" y="24424"/>
                  </a:lnTo>
                  <a:lnTo>
                    <a:pt x="6590435" y="25189"/>
                  </a:lnTo>
                  <a:lnTo>
                    <a:pt x="6542600" y="25089"/>
                  </a:lnTo>
                  <a:lnTo>
                    <a:pt x="6499074" y="23747"/>
                  </a:lnTo>
                  <a:lnTo>
                    <a:pt x="6460537" y="20787"/>
                  </a:lnTo>
                  <a:lnTo>
                    <a:pt x="6421486" y="18266"/>
                  </a:lnTo>
                  <a:lnTo>
                    <a:pt x="6376738" y="18021"/>
                  </a:lnTo>
                  <a:lnTo>
                    <a:pt x="6327333" y="19347"/>
                  </a:lnTo>
                  <a:lnTo>
                    <a:pt x="6274309" y="21539"/>
                  </a:lnTo>
                  <a:lnTo>
                    <a:pt x="6218705" y="23891"/>
                  </a:lnTo>
                  <a:lnTo>
                    <a:pt x="6161560" y="25697"/>
                  </a:lnTo>
                  <a:lnTo>
                    <a:pt x="6103914" y="26253"/>
                  </a:lnTo>
                  <a:lnTo>
                    <a:pt x="6046805" y="24851"/>
                  </a:lnTo>
                  <a:lnTo>
                    <a:pt x="5991272" y="20787"/>
                  </a:lnTo>
                  <a:lnTo>
                    <a:pt x="5939051" y="16535"/>
                  </a:lnTo>
                  <a:lnTo>
                    <a:pt x="5890220" y="14663"/>
                  </a:lnTo>
                  <a:lnTo>
                    <a:pt x="5843336" y="14606"/>
                  </a:lnTo>
                  <a:lnTo>
                    <a:pt x="5796953" y="15801"/>
                  </a:lnTo>
                  <a:lnTo>
                    <a:pt x="5749628" y="17682"/>
                  </a:lnTo>
                  <a:lnTo>
                    <a:pt x="5699915" y="19686"/>
                  </a:lnTo>
                  <a:lnTo>
                    <a:pt x="5646371" y="21248"/>
                  </a:lnTo>
                  <a:lnTo>
                    <a:pt x="5587549" y="21803"/>
                  </a:lnTo>
                  <a:lnTo>
                    <a:pt x="5522007" y="20787"/>
                  </a:lnTo>
                  <a:lnTo>
                    <a:pt x="5458526" y="19934"/>
                  </a:lnTo>
                  <a:lnTo>
                    <a:pt x="5404794" y="20897"/>
                  </a:lnTo>
                  <a:lnTo>
                    <a:pt x="5357848" y="22988"/>
                  </a:lnTo>
                  <a:lnTo>
                    <a:pt x="5314728" y="25522"/>
                  </a:lnTo>
                  <a:lnTo>
                    <a:pt x="5272472" y="27811"/>
                  </a:lnTo>
                  <a:lnTo>
                    <a:pt x="5228120" y="29169"/>
                  </a:lnTo>
                  <a:lnTo>
                    <a:pt x="5178709" y="28909"/>
                  </a:lnTo>
                  <a:lnTo>
                    <a:pt x="5121279" y="26343"/>
                  </a:lnTo>
                  <a:lnTo>
                    <a:pt x="5052869" y="20787"/>
                  </a:lnTo>
                  <a:lnTo>
                    <a:pt x="5009261" y="17017"/>
                  </a:lnTo>
                  <a:lnTo>
                    <a:pt x="4962943" y="13880"/>
                  </a:lnTo>
                  <a:lnTo>
                    <a:pt x="4914308" y="11348"/>
                  </a:lnTo>
                  <a:lnTo>
                    <a:pt x="4863744" y="9393"/>
                  </a:lnTo>
                  <a:lnTo>
                    <a:pt x="4811642" y="7987"/>
                  </a:lnTo>
                  <a:lnTo>
                    <a:pt x="4758393" y="7102"/>
                  </a:lnTo>
                  <a:lnTo>
                    <a:pt x="4704385" y="6711"/>
                  </a:lnTo>
                  <a:lnTo>
                    <a:pt x="4650009" y="6785"/>
                  </a:lnTo>
                  <a:lnTo>
                    <a:pt x="4595656" y="7297"/>
                  </a:lnTo>
                  <a:lnTo>
                    <a:pt x="4541715" y="8218"/>
                  </a:lnTo>
                  <a:lnTo>
                    <a:pt x="4488577" y="9521"/>
                  </a:lnTo>
                  <a:lnTo>
                    <a:pt x="4436631" y="11178"/>
                  </a:lnTo>
                  <a:lnTo>
                    <a:pt x="4386269" y="13161"/>
                  </a:lnTo>
                  <a:lnTo>
                    <a:pt x="4337879" y="15442"/>
                  </a:lnTo>
                  <a:lnTo>
                    <a:pt x="4291852" y="17993"/>
                  </a:lnTo>
                  <a:lnTo>
                    <a:pt x="4248578" y="20787"/>
                  </a:lnTo>
                  <a:lnTo>
                    <a:pt x="4194561" y="24522"/>
                  </a:lnTo>
                  <a:lnTo>
                    <a:pt x="4143444" y="27913"/>
                  </a:lnTo>
                  <a:lnTo>
                    <a:pt x="4094561" y="30859"/>
                  </a:lnTo>
                  <a:lnTo>
                    <a:pt x="4047245" y="33261"/>
                  </a:lnTo>
                  <a:lnTo>
                    <a:pt x="4000831" y="35017"/>
                  </a:lnTo>
                  <a:lnTo>
                    <a:pt x="3954653" y="36027"/>
                  </a:lnTo>
                  <a:lnTo>
                    <a:pt x="3908042" y="36190"/>
                  </a:lnTo>
                  <a:lnTo>
                    <a:pt x="3860334" y="35406"/>
                  </a:lnTo>
                  <a:lnTo>
                    <a:pt x="3810863" y="33574"/>
                  </a:lnTo>
                  <a:lnTo>
                    <a:pt x="3758961" y="30594"/>
                  </a:lnTo>
                  <a:lnTo>
                    <a:pt x="3703962" y="26365"/>
                  </a:lnTo>
                  <a:lnTo>
                    <a:pt x="3645201" y="20787"/>
                  </a:lnTo>
                  <a:lnTo>
                    <a:pt x="3589341" y="15347"/>
                  </a:lnTo>
                  <a:lnTo>
                    <a:pt x="3534089" y="10661"/>
                  </a:lnTo>
                  <a:lnTo>
                    <a:pt x="3479473" y="6771"/>
                  </a:lnTo>
                  <a:lnTo>
                    <a:pt x="3425526" y="3718"/>
                  </a:lnTo>
                  <a:lnTo>
                    <a:pt x="3372276" y="1544"/>
                  </a:lnTo>
                  <a:lnTo>
                    <a:pt x="3319755" y="291"/>
                  </a:lnTo>
                  <a:lnTo>
                    <a:pt x="3267991" y="0"/>
                  </a:lnTo>
                  <a:lnTo>
                    <a:pt x="3217016" y="712"/>
                  </a:lnTo>
                  <a:lnTo>
                    <a:pt x="3166860" y="2470"/>
                  </a:lnTo>
                  <a:lnTo>
                    <a:pt x="3117552" y="5314"/>
                  </a:lnTo>
                  <a:lnTo>
                    <a:pt x="3069123" y="9288"/>
                  </a:lnTo>
                  <a:lnTo>
                    <a:pt x="3021603" y="14431"/>
                  </a:lnTo>
                  <a:lnTo>
                    <a:pt x="2975022" y="20787"/>
                  </a:lnTo>
                  <a:lnTo>
                    <a:pt x="2928604" y="27271"/>
                  </a:lnTo>
                  <a:lnTo>
                    <a:pt x="2881566" y="32759"/>
                  </a:lnTo>
                  <a:lnTo>
                    <a:pt x="2833844" y="37227"/>
                  </a:lnTo>
                  <a:lnTo>
                    <a:pt x="2785372" y="40652"/>
                  </a:lnTo>
                  <a:lnTo>
                    <a:pt x="2736087" y="43012"/>
                  </a:lnTo>
                  <a:lnTo>
                    <a:pt x="2685923" y="44284"/>
                  </a:lnTo>
                  <a:lnTo>
                    <a:pt x="2634815" y="44444"/>
                  </a:lnTo>
                  <a:lnTo>
                    <a:pt x="2582698" y="43470"/>
                  </a:lnTo>
                  <a:lnTo>
                    <a:pt x="2529508" y="41339"/>
                  </a:lnTo>
                  <a:lnTo>
                    <a:pt x="2475180" y="38028"/>
                  </a:lnTo>
                  <a:lnTo>
                    <a:pt x="2419648" y="33514"/>
                  </a:lnTo>
                  <a:lnTo>
                    <a:pt x="2362849" y="27775"/>
                  </a:lnTo>
                  <a:lnTo>
                    <a:pt x="2304716" y="20787"/>
                  </a:lnTo>
                  <a:lnTo>
                    <a:pt x="2247358" y="14587"/>
                  </a:lnTo>
                  <a:lnTo>
                    <a:pt x="2192623" y="10951"/>
                  </a:lnTo>
                  <a:lnTo>
                    <a:pt x="2140059" y="9461"/>
                  </a:lnTo>
                  <a:lnTo>
                    <a:pt x="2089214" y="9699"/>
                  </a:lnTo>
                  <a:lnTo>
                    <a:pt x="2039636" y="11249"/>
                  </a:lnTo>
                  <a:lnTo>
                    <a:pt x="1990874" y="13693"/>
                  </a:lnTo>
                  <a:lnTo>
                    <a:pt x="1942476" y="16613"/>
                  </a:lnTo>
                  <a:lnTo>
                    <a:pt x="1893989" y="19594"/>
                  </a:lnTo>
                  <a:lnTo>
                    <a:pt x="1844962" y="22216"/>
                  </a:lnTo>
                  <a:lnTo>
                    <a:pt x="1794942" y="24064"/>
                  </a:lnTo>
                  <a:lnTo>
                    <a:pt x="1743478" y="24720"/>
                  </a:lnTo>
                  <a:lnTo>
                    <a:pt x="1690118" y="23767"/>
                  </a:lnTo>
                  <a:lnTo>
                    <a:pt x="1634410" y="20787"/>
                  </a:lnTo>
                  <a:lnTo>
                    <a:pt x="1579439" y="17773"/>
                  </a:lnTo>
                  <a:lnTo>
                    <a:pt x="1528043" y="16731"/>
                  </a:lnTo>
                  <a:lnTo>
                    <a:pt x="1479403" y="17259"/>
                  </a:lnTo>
                  <a:lnTo>
                    <a:pt x="1432699" y="18958"/>
                  </a:lnTo>
                  <a:lnTo>
                    <a:pt x="1387109" y="21425"/>
                  </a:lnTo>
                  <a:lnTo>
                    <a:pt x="1341815" y="24261"/>
                  </a:lnTo>
                  <a:lnTo>
                    <a:pt x="1295994" y="27065"/>
                  </a:lnTo>
                  <a:lnTo>
                    <a:pt x="1248829" y="29437"/>
                  </a:lnTo>
                  <a:lnTo>
                    <a:pt x="1199497" y="30975"/>
                  </a:lnTo>
                  <a:lnTo>
                    <a:pt x="1147179" y="31280"/>
                  </a:lnTo>
                  <a:lnTo>
                    <a:pt x="1091054" y="29951"/>
                  </a:lnTo>
                  <a:lnTo>
                    <a:pt x="1030303" y="26587"/>
                  </a:lnTo>
                  <a:lnTo>
                    <a:pt x="964104" y="20787"/>
                  </a:lnTo>
                  <a:lnTo>
                    <a:pt x="906111" y="15759"/>
                  </a:lnTo>
                  <a:lnTo>
                    <a:pt x="851667" y="12900"/>
                  </a:lnTo>
                  <a:lnTo>
                    <a:pt x="800246" y="11874"/>
                  </a:lnTo>
                  <a:lnTo>
                    <a:pt x="751318" y="12348"/>
                  </a:lnTo>
                  <a:lnTo>
                    <a:pt x="704356" y="13985"/>
                  </a:lnTo>
                  <a:lnTo>
                    <a:pt x="658833" y="16453"/>
                  </a:lnTo>
                  <a:lnTo>
                    <a:pt x="614220" y="19415"/>
                  </a:lnTo>
                  <a:lnTo>
                    <a:pt x="569989" y="22538"/>
                  </a:lnTo>
                  <a:lnTo>
                    <a:pt x="525613" y="25487"/>
                  </a:lnTo>
                  <a:lnTo>
                    <a:pt x="480563" y="27927"/>
                  </a:lnTo>
                  <a:lnTo>
                    <a:pt x="434313" y="29524"/>
                  </a:lnTo>
                  <a:lnTo>
                    <a:pt x="386333" y="29943"/>
                  </a:lnTo>
                  <a:lnTo>
                    <a:pt x="336097" y="28850"/>
                  </a:lnTo>
                  <a:lnTo>
                    <a:pt x="283076" y="25909"/>
                  </a:lnTo>
                  <a:lnTo>
                    <a:pt x="226742" y="20787"/>
                  </a:lnTo>
                  <a:lnTo>
                    <a:pt x="180059" y="65478"/>
                  </a:lnTo>
                  <a:lnTo>
                    <a:pt x="138223" y="106498"/>
                  </a:lnTo>
                  <a:lnTo>
                    <a:pt x="101107" y="143707"/>
                  </a:lnTo>
                  <a:lnTo>
                    <a:pt x="68585" y="176969"/>
                  </a:lnTo>
                  <a:lnTo>
                    <a:pt x="40528" y="206145"/>
                  </a:lnTo>
                  <a:lnTo>
                    <a:pt x="10498" y="292581"/>
                  </a:lnTo>
                  <a:lnTo>
                    <a:pt x="5704" y="350875"/>
                  </a:lnTo>
                  <a:lnTo>
                    <a:pt x="2385" y="406258"/>
                  </a:lnTo>
                  <a:lnTo>
                    <a:pt x="498" y="459008"/>
                  </a:lnTo>
                  <a:lnTo>
                    <a:pt x="0" y="509403"/>
                  </a:lnTo>
                  <a:lnTo>
                    <a:pt x="846" y="557722"/>
                  </a:lnTo>
                  <a:lnTo>
                    <a:pt x="2993" y="604243"/>
                  </a:lnTo>
                  <a:lnTo>
                    <a:pt x="6399" y="649244"/>
                  </a:lnTo>
                  <a:lnTo>
                    <a:pt x="11020" y="693002"/>
                  </a:lnTo>
                  <a:lnTo>
                    <a:pt x="16811" y="735797"/>
                  </a:lnTo>
                  <a:lnTo>
                    <a:pt x="22084" y="776332"/>
                  </a:lnTo>
                  <a:lnTo>
                    <a:pt x="26328" y="820376"/>
                  </a:lnTo>
                  <a:lnTo>
                    <a:pt x="29534" y="867370"/>
                  </a:lnTo>
                  <a:lnTo>
                    <a:pt x="31695" y="916757"/>
                  </a:lnTo>
                  <a:lnTo>
                    <a:pt x="32801" y="967981"/>
                  </a:lnTo>
                  <a:lnTo>
                    <a:pt x="32844" y="1020483"/>
                  </a:lnTo>
                  <a:lnTo>
                    <a:pt x="31815" y="1073706"/>
                  </a:lnTo>
                  <a:lnTo>
                    <a:pt x="29706" y="1127092"/>
                  </a:lnTo>
                  <a:lnTo>
                    <a:pt x="26508" y="1180085"/>
                  </a:lnTo>
                  <a:lnTo>
                    <a:pt x="22213" y="1232126"/>
                  </a:lnTo>
                  <a:lnTo>
                    <a:pt x="16811" y="1282659"/>
                  </a:lnTo>
                  <a:lnTo>
                    <a:pt x="83059" y="1288791"/>
                  </a:lnTo>
                  <a:lnTo>
                    <a:pt x="143630" y="1292661"/>
                  </a:lnTo>
                  <a:lnTo>
                    <a:pt x="199296" y="1294600"/>
                  </a:lnTo>
                  <a:lnTo>
                    <a:pt x="250826" y="1294936"/>
                  </a:lnTo>
                  <a:lnTo>
                    <a:pt x="298990" y="1294000"/>
                  </a:lnTo>
                  <a:lnTo>
                    <a:pt x="344559" y="1292120"/>
                  </a:lnTo>
                  <a:lnTo>
                    <a:pt x="388302" y="1289626"/>
                  </a:lnTo>
                  <a:lnTo>
                    <a:pt x="430990" y="1286848"/>
                  </a:lnTo>
                  <a:lnTo>
                    <a:pt x="473392" y="1284115"/>
                  </a:lnTo>
                  <a:lnTo>
                    <a:pt x="516278" y="1281757"/>
                  </a:lnTo>
                  <a:lnTo>
                    <a:pt x="560420" y="1280103"/>
                  </a:lnTo>
                  <a:lnTo>
                    <a:pt x="606586" y="1279482"/>
                  </a:lnTo>
                  <a:lnTo>
                    <a:pt x="655547" y="1280224"/>
                  </a:lnTo>
                  <a:lnTo>
                    <a:pt x="708072" y="1282659"/>
                  </a:lnTo>
                  <a:lnTo>
                    <a:pt x="759577" y="1285232"/>
                  </a:lnTo>
                  <a:lnTo>
                    <a:pt x="812022" y="1286731"/>
                  </a:lnTo>
                  <a:lnTo>
                    <a:pt x="865166" y="1287319"/>
                  </a:lnTo>
                  <a:lnTo>
                    <a:pt x="918763" y="1287158"/>
                  </a:lnTo>
                  <a:lnTo>
                    <a:pt x="972571" y="1286412"/>
                  </a:lnTo>
                  <a:lnTo>
                    <a:pt x="1026344" y="1285245"/>
                  </a:lnTo>
                  <a:lnTo>
                    <a:pt x="1079840" y="1283818"/>
                  </a:lnTo>
                  <a:lnTo>
                    <a:pt x="1132814" y="1282296"/>
                  </a:lnTo>
                  <a:lnTo>
                    <a:pt x="1185023" y="1280841"/>
                  </a:lnTo>
                  <a:lnTo>
                    <a:pt x="1236223" y="1279616"/>
                  </a:lnTo>
                  <a:lnTo>
                    <a:pt x="1286169" y="1278785"/>
                  </a:lnTo>
                  <a:lnTo>
                    <a:pt x="1334619" y="1278511"/>
                  </a:lnTo>
                  <a:lnTo>
                    <a:pt x="1381328" y="1278956"/>
                  </a:lnTo>
                  <a:lnTo>
                    <a:pt x="1426052" y="1280285"/>
                  </a:lnTo>
                  <a:lnTo>
                    <a:pt x="1468548" y="1282659"/>
                  </a:lnTo>
                  <a:lnTo>
                    <a:pt x="1527411" y="1285633"/>
                  </a:lnTo>
                  <a:lnTo>
                    <a:pt x="1580928" y="1286149"/>
                  </a:lnTo>
                  <a:lnTo>
                    <a:pt x="1630231" y="1284882"/>
                  </a:lnTo>
                  <a:lnTo>
                    <a:pt x="1676452" y="1282505"/>
                  </a:lnTo>
                  <a:lnTo>
                    <a:pt x="1720723" y="1279692"/>
                  </a:lnTo>
                  <a:lnTo>
                    <a:pt x="1764174" y="1277116"/>
                  </a:lnTo>
                  <a:lnTo>
                    <a:pt x="1807937" y="1275451"/>
                  </a:lnTo>
                  <a:lnTo>
                    <a:pt x="1853145" y="1275370"/>
                  </a:lnTo>
                  <a:lnTo>
                    <a:pt x="1900928" y="1277549"/>
                  </a:lnTo>
                  <a:lnTo>
                    <a:pt x="1952418" y="1282659"/>
                  </a:lnTo>
                  <a:lnTo>
                    <a:pt x="1998823" y="1287827"/>
                  </a:lnTo>
                  <a:lnTo>
                    <a:pt x="2048123" y="1292008"/>
                  </a:lnTo>
                  <a:lnTo>
                    <a:pt x="2099746" y="1295216"/>
                  </a:lnTo>
                  <a:lnTo>
                    <a:pt x="2153120" y="1297464"/>
                  </a:lnTo>
                  <a:lnTo>
                    <a:pt x="2207675" y="1298768"/>
                  </a:lnTo>
                  <a:lnTo>
                    <a:pt x="2262838" y="1299142"/>
                  </a:lnTo>
                  <a:lnTo>
                    <a:pt x="2318038" y="1298600"/>
                  </a:lnTo>
                  <a:lnTo>
                    <a:pt x="2372703" y="1297157"/>
                  </a:lnTo>
                  <a:lnTo>
                    <a:pt x="2426263" y="1294826"/>
                  </a:lnTo>
                  <a:lnTo>
                    <a:pt x="2478145" y="1291624"/>
                  </a:lnTo>
                  <a:lnTo>
                    <a:pt x="2527778" y="1287563"/>
                  </a:lnTo>
                  <a:lnTo>
                    <a:pt x="2574591" y="1282659"/>
                  </a:lnTo>
                  <a:lnTo>
                    <a:pt x="2615736" y="1278863"/>
                  </a:lnTo>
                  <a:lnTo>
                    <a:pt x="2661208" y="1276463"/>
                  </a:lnTo>
                  <a:lnTo>
                    <a:pt x="2710243" y="1275256"/>
                  </a:lnTo>
                  <a:lnTo>
                    <a:pt x="2762075" y="1275039"/>
                  </a:lnTo>
                  <a:lnTo>
                    <a:pt x="2815938" y="1275608"/>
                  </a:lnTo>
                  <a:lnTo>
                    <a:pt x="2871068" y="1276762"/>
                  </a:lnTo>
                  <a:lnTo>
                    <a:pt x="2926699" y="1278296"/>
                  </a:lnTo>
                  <a:lnTo>
                    <a:pt x="2982065" y="1280009"/>
                  </a:lnTo>
                  <a:lnTo>
                    <a:pt x="3036401" y="1281697"/>
                  </a:lnTo>
                  <a:lnTo>
                    <a:pt x="3088943" y="1283156"/>
                  </a:lnTo>
                  <a:lnTo>
                    <a:pt x="3138924" y="1284186"/>
                  </a:lnTo>
                  <a:lnTo>
                    <a:pt x="3185580" y="1284581"/>
                  </a:lnTo>
                  <a:lnTo>
                    <a:pt x="3228144" y="1284140"/>
                  </a:lnTo>
                  <a:lnTo>
                    <a:pt x="3265852" y="1282659"/>
                  </a:lnTo>
                  <a:lnTo>
                    <a:pt x="3309781" y="1280039"/>
                  </a:lnTo>
                  <a:lnTo>
                    <a:pt x="3352879" y="1277535"/>
                  </a:lnTo>
                  <a:lnTo>
                    <a:pt x="3395848" y="1275283"/>
                  </a:lnTo>
                  <a:lnTo>
                    <a:pt x="3439386" y="1273419"/>
                  </a:lnTo>
                  <a:lnTo>
                    <a:pt x="3484195" y="1272079"/>
                  </a:lnTo>
                  <a:lnTo>
                    <a:pt x="3530975" y="1271399"/>
                  </a:lnTo>
                  <a:lnTo>
                    <a:pt x="3580425" y="1271515"/>
                  </a:lnTo>
                  <a:lnTo>
                    <a:pt x="3633246" y="1272563"/>
                  </a:lnTo>
                  <a:lnTo>
                    <a:pt x="3690139" y="1274679"/>
                  </a:lnTo>
                  <a:lnTo>
                    <a:pt x="3751802" y="1277999"/>
                  </a:lnTo>
                  <a:lnTo>
                    <a:pt x="3818937" y="1282659"/>
                  </a:lnTo>
                  <a:lnTo>
                    <a:pt x="3886639" y="1287460"/>
                  </a:lnTo>
                  <a:lnTo>
                    <a:pt x="3949832" y="1291153"/>
                  </a:lnTo>
                  <a:lnTo>
                    <a:pt x="4008857" y="1293786"/>
                  </a:lnTo>
                  <a:lnTo>
                    <a:pt x="4064055" y="1295410"/>
                  </a:lnTo>
                  <a:lnTo>
                    <a:pt x="4115767" y="1296073"/>
                  </a:lnTo>
                  <a:lnTo>
                    <a:pt x="4164333" y="1295826"/>
                  </a:lnTo>
                  <a:lnTo>
                    <a:pt x="4210093" y="1294717"/>
                  </a:lnTo>
                  <a:lnTo>
                    <a:pt x="4253389" y="1292797"/>
                  </a:lnTo>
                  <a:lnTo>
                    <a:pt x="4294561" y="1290114"/>
                  </a:lnTo>
                  <a:lnTo>
                    <a:pt x="4333949" y="1286718"/>
                  </a:lnTo>
                  <a:lnTo>
                    <a:pt x="4371895" y="1282659"/>
                  </a:lnTo>
                  <a:lnTo>
                    <a:pt x="4402729" y="1279998"/>
                  </a:lnTo>
                  <a:lnTo>
                    <a:pt x="4439926" y="1278341"/>
                  </a:lnTo>
                  <a:lnTo>
                    <a:pt x="4482672" y="1277544"/>
                  </a:lnTo>
                  <a:lnTo>
                    <a:pt x="4530154" y="1277463"/>
                  </a:lnTo>
                  <a:lnTo>
                    <a:pt x="4581558" y="1277954"/>
                  </a:lnTo>
                  <a:lnTo>
                    <a:pt x="4636071" y="1278873"/>
                  </a:lnTo>
                  <a:lnTo>
                    <a:pt x="4692880" y="1280076"/>
                  </a:lnTo>
                  <a:lnTo>
                    <a:pt x="4751171" y="1281420"/>
                  </a:lnTo>
                  <a:lnTo>
                    <a:pt x="4810130" y="1282759"/>
                  </a:lnTo>
                  <a:lnTo>
                    <a:pt x="4868945" y="1283951"/>
                  </a:lnTo>
                  <a:lnTo>
                    <a:pt x="4926801" y="1284852"/>
                  </a:lnTo>
                  <a:lnTo>
                    <a:pt x="4982885" y="1285317"/>
                  </a:lnTo>
                  <a:lnTo>
                    <a:pt x="5036384" y="1285202"/>
                  </a:lnTo>
                  <a:lnTo>
                    <a:pt x="5086484" y="1284364"/>
                  </a:lnTo>
                  <a:lnTo>
                    <a:pt x="5132371" y="1282659"/>
                  </a:lnTo>
                  <a:lnTo>
                    <a:pt x="5178063" y="1281009"/>
                  </a:lnTo>
                  <a:lnTo>
                    <a:pt x="5222294" y="1280585"/>
                  </a:lnTo>
                  <a:lnTo>
                    <a:pt x="5265572" y="1281144"/>
                  </a:lnTo>
                  <a:lnTo>
                    <a:pt x="5308403" y="1282442"/>
                  </a:lnTo>
                  <a:lnTo>
                    <a:pt x="5351294" y="1284237"/>
                  </a:lnTo>
                  <a:lnTo>
                    <a:pt x="5394751" y="1286286"/>
                  </a:lnTo>
                  <a:lnTo>
                    <a:pt x="5439283" y="1288345"/>
                  </a:lnTo>
                  <a:lnTo>
                    <a:pt x="5485394" y="1290173"/>
                  </a:lnTo>
                  <a:lnTo>
                    <a:pt x="5533593" y="1291525"/>
                  </a:lnTo>
                  <a:lnTo>
                    <a:pt x="5584386" y="1292159"/>
                  </a:lnTo>
                  <a:lnTo>
                    <a:pt x="5638279" y="1291833"/>
                  </a:lnTo>
                  <a:lnTo>
                    <a:pt x="5695780" y="1290303"/>
                  </a:lnTo>
                  <a:lnTo>
                    <a:pt x="5757396" y="1287326"/>
                  </a:lnTo>
                  <a:lnTo>
                    <a:pt x="5823632" y="1282659"/>
                  </a:lnTo>
                  <a:lnTo>
                    <a:pt x="5912416" y="1275704"/>
                  </a:lnTo>
                  <a:lnTo>
                    <a:pt x="5987535" y="1270458"/>
                  </a:lnTo>
                  <a:lnTo>
                    <a:pt x="6050747" y="1266860"/>
                  </a:lnTo>
                  <a:lnTo>
                    <a:pt x="6103810" y="1264848"/>
                  </a:lnTo>
                  <a:lnTo>
                    <a:pt x="6148482" y="1264361"/>
                  </a:lnTo>
                  <a:lnTo>
                    <a:pt x="6186521" y="1265338"/>
                  </a:lnTo>
                  <a:lnTo>
                    <a:pt x="6219684" y="1267718"/>
                  </a:lnTo>
                  <a:lnTo>
                    <a:pt x="6249730" y="1271439"/>
                  </a:lnTo>
                  <a:lnTo>
                    <a:pt x="6278417" y="1276439"/>
                  </a:lnTo>
                  <a:lnTo>
                    <a:pt x="6307502" y="1282659"/>
                  </a:lnTo>
                  <a:lnTo>
                    <a:pt x="6335060" y="1287747"/>
                  </a:lnTo>
                  <a:lnTo>
                    <a:pt x="6405485" y="1294598"/>
                  </a:lnTo>
                  <a:lnTo>
                    <a:pt x="6447894" y="1296482"/>
                  </a:lnTo>
                  <a:lnTo>
                    <a:pt x="6494795" y="1297421"/>
                  </a:lnTo>
                  <a:lnTo>
                    <a:pt x="6545960" y="1297475"/>
                  </a:lnTo>
                  <a:lnTo>
                    <a:pt x="6601161" y="1296706"/>
                  </a:lnTo>
                  <a:lnTo>
                    <a:pt x="6660167" y="1295175"/>
                  </a:lnTo>
                  <a:lnTo>
                    <a:pt x="6722750" y="1292944"/>
                  </a:lnTo>
                  <a:lnTo>
                    <a:pt x="6788682" y="1290073"/>
                  </a:lnTo>
                  <a:lnTo>
                    <a:pt x="6857733" y="1286624"/>
                  </a:lnTo>
                  <a:lnTo>
                    <a:pt x="6929675" y="1282659"/>
                  </a:lnTo>
                  <a:lnTo>
                    <a:pt x="6927892" y="1216679"/>
                  </a:lnTo>
                  <a:lnTo>
                    <a:pt x="6927302" y="1159457"/>
                  </a:lnTo>
                  <a:lnTo>
                    <a:pt x="6927662" y="1109396"/>
                  </a:lnTo>
                  <a:lnTo>
                    <a:pt x="6928726" y="1064901"/>
                  </a:lnTo>
                  <a:lnTo>
                    <a:pt x="6930251" y="1024377"/>
                  </a:lnTo>
                  <a:lnTo>
                    <a:pt x="6931991" y="986229"/>
                  </a:lnTo>
                  <a:lnTo>
                    <a:pt x="6933703" y="948862"/>
                  </a:lnTo>
                  <a:lnTo>
                    <a:pt x="6935141" y="910681"/>
                  </a:lnTo>
                  <a:lnTo>
                    <a:pt x="6936062" y="870089"/>
                  </a:lnTo>
                  <a:lnTo>
                    <a:pt x="6936220" y="825493"/>
                  </a:lnTo>
                  <a:lnTo>
                    <a:pt x="6935371" y="775297"/>
                  </a:lnTo>
                  <a:lnTo>
                    <a:pt x="6933271" y="717905"/>
                  </a:lnTo>
                  <a:lnTo>
                    <a:pt x="6929675" y="651723"/>
                  </a:lnTo>
                  <a:lnTo>
                    <a:pt x="6926112" y="585546"/>
                  </a:lnTo>
                  <a:lnTo>
                    <a:pt x="6924101" y="528155"/>
                  </a:lnTo>
                  <a:lnTo>
                    <a:pt x="6923380" y="477956"/>
                  </a:lnTo>
                  <a:lnTo>
                    <a:pt x="6923688" y="433353"/>
                  </a:lnTo>
                  <a:lnTo>
                    <a:pt x="6924764" y="392754"/>
                  </a:lnTo>
                  <a:lnTo>
                    <a:pt x="6926347" y="354564"/>
                  </a:lnTo>
                  <a:lnTo>
                    <a:pt x="6928175" y="317189"/>
                  </a:lnTo>
                  <a:lnTo>
                    <a:pt x="6929987" y="279034"/>
                  </a:lnTo>
                  <a:lnTo>
                    <a:pt x="6931523" y="238507"/>
                  </a:lnTo>
                  <a:lnTo>
                    <a:pt x="6932521" y="194013"/>
                  </a:lnTo>
                  <a:lnTo>
                    <a:pt x="6932720" y="143957"/>
                  </a:lnTo>
                  <a:lnTo>
                    <a:pt x="6931858" y="86747"/>
                  </a:lnTo>
                  <a:lnTo>
                    <a:pt x="6929675" y="20787"/>
                  </a:lnTo>
                  <a:close/>
                </a:path>
              </a:pathLst>
            </a:custGeom>
            <a:ln w="38100">
              <a:solidFill>
                <a:srgbClr val="2C2C8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4"/>
          <p:cNvSpPr/>
          <p:nvPr/>
        </p:nvSpPr>
        <p:spPr>
          <a:xfrm>
            <a:off x="8083908" y="2518871"/>
            <a:ext cx="1369060" cy="4032885"/>
          </a:xfrm>
          <a:custGeom>
            <a:avLst/>
            <a:gdLst/>
            <a:ahLst/>
            <a:cxnLst/>
            <a:rect l="l" t="t" r="r" b="b"/>
            <a:pathLst>
              <a:path w="1369059" h="4032885">
                <a:moveTo>
                  <a:pt x="684276" y="0"/>
                </a:moveTo>
                <a:lnTo>
                  <a:pt x="0" y="684276"/>
                </a:lnTo>
                <a:lnTo>
                  <a:pt x="342137" y="684276"/>
                </a:lnTo>
                <a:lnTo>
                  <a:pt x="342137" y="4032504"/>
                </a:lnTo>
                <a:lnTo>
                  <a:pt x="1026413" y="4032504"/>
                </a:lnTo>
                <a:lnTo>
                  <a:pt x="1026413" y="684276"/>
                </a:lnTo>
                <a:lnTo>
                  <a:pt x="1368552" y="684276"/>
                </a:lnTo>
                <a:lnTo>
                  <a:pt x="68427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1"/>
          <p:cNvGrpSpPr/>
          <p:nvPr/>
        </p:nvGrpSpPr>
        <p:grpSpPr>
          <a:xfrm>
            <a:off x="3544242" y="3525074"/>
            <a:ext cx="5165725" cy="1330960"/>
            <a:chOff x="3105009" y="3426456"/>
            <a:chExt cx="5165725" cy="1330960"/>
          </a:xfrm>
        </p:grpSpPr>
        <p:sp>
          <p:nvSpPr>
            <p:cNvPr id="16" name="object 12"/>
            <p:cNvSpPr/>
            <p:nvPr/>
          </p:nvSpPr>
          <p:spPr>
            <a:xfrm>
              <a:off x="3122875" y="3445150"/>
              <a:ext cx="5136515" cy="1304290"/>
            </a:xfrm>
            <a:custGeom>
              <a:avLst/>
              <a:gdLst/>
              <a:ahLst/>
              <a:cxnLst/>
              <a:rect l="l" t="t" r="r" b="b"/>
              <a:pathLst>
                <a:path w="5136515" h="1304289">
                  <a:moveTo>
                    <a:pt x="621410" y="0"/>
                  </a:moveTo>
                  <a:lnTo>
                    <a:pt x="561277" y="189"/>
                  </a:lnTo>
                  <a:lnTo>
                    <a:pt x="502743" y="977"/>
                  </a:lnTo>
                  <a:lnTo>
                    <a:pt x="446414" y="2428"/>
                  </a:lnTo>
                  <a:lnTo>
                    <a:pt x="392894" y="4610"/>
                  </a:lnTo>
                  <a:lnTo>
                    <a:pt x="342788" y="7586"/>
                  </a:lnTo>
                  <a:lnTo>
                    <a:pt x="296701" y="11424"/>
                  </a:lnTo>
                  <a:lnTo>
                    <a:pt x="255237" y="16190"/>
                  </a:lnTo>
                  <a:lnTo>
                    <a:pt x="183846" y="59794"/>
                  </a:lnTo>
                  <a:lnTo>
                    <a:pt x="147045" y="97340"/>
                  </a:lnTo>
                  <a:lnTo>
                    <a:pt x="109878" y="133947"/>
                  </a:lnTo>
                  <a:lnTo>
                    <a:pt x="39550" y="201792"/>
                  </a:lnTo>
                  <a:lnTo>
                    <a:pt x="8944" y="231753"/>
                  </a:lnTo>
                  <a:lnTo>
                    <a:pt x="3357" y="286823"/>
                  </a:lnTo>
                  <a:lnTo>
                    <a:pt x="561" y="342223"/>
                  </a:lnTo>
                  <a:lnTo>
                    <a:pt x="0" y="397416"/>
                  </a:lnTo>
                  <a:lnTo>
                    <a:pt x="1114" y="451861"/>
                  </a:lnTo>
                  <a:lnTo>
                    <a:pt x="3345" y="505020"/>
                  </a:lnTo>
                  <a:lnTo>
                    <a:pt x="8928" y="605326"/>
                  </a:lnTo>
                  <a:lnTo>
                    <a:pt x="11163" y="651395"/>
                  </a:lnTo>
                  <a:lnTo>
                    <a:pt x="12283" y="694024"/>
                  </a:lnTo>
                  <a:lnTo>
                    <a:pt x="11729" y="732673"/>
                  </a:lnTo>
                  <a:lnTo>
                    <a:pt x="5937" y="805126"/>
                  </a:lnTo>
                  <a:lnTo>
                    <a:pt x="5445" y="849627"/>
                  </a:lnTo>
                  <a:lnTo>
                    <a:pt x="6776" y="899080"/>
                  </a:lnTo>
                  <a:lnTo>
                    <a:pt x="9237" y="952256"/>
                  </a:lnTo>
                  <a:lnTo>
                    <a:pt x="12135" y="1007929"/>
                  </a:lnTo>
                  <a:lnTo>
                    <a:pt x="14778" y="1064871"/>
                  </a:lnTo>
                  <a:lnTo>
                    <a:pt x="16473" y="1121853"/>
                  </a:lnTo>
                  <a:lnTo>
                    <a:pt x="16528" y="1177650"/>
                  </a:lnTo>
                  <a:lnTo>
                    <a:pt x="14249" y="1231032"/>
                  </a:lnTo>
                  <a:lnTo>
                    <a:pt x="8944" y="1280773"/>
                  </a:lnTo>
                  <a:lnTo>
                    <a:pt x="46532" y="1279017"/>
                  </a:lnTo>
                  <a:lnTo>
                    <a:pt x="130397" y="1274244"/>
                  </a:lnTo>
                  <a:lnTo>
                    <a:pt x="176288" y="1271921"/>
                  </a:lnTo>
                  <a:lnTo>
                    <a:pt x="224559" y="1270105"/>
                  </a:lnTo>
                  <a:lnTo>
                    <a:pt x="275016" y="1269141"/>
                  </a:lnTo>
                  <a:lnTo>
                    <a:pt x="327468" y="1269379"/>
                  </a:lnTo>
                  <a:lnTo>
                    <a:pt x="381719" y="1271165"/>
                  </a:lnTo>
                  <a:lnTo>
                    <a:pt x="437576" y="1274847"/>
                  </a:lnTo>
                  <a:lnTo>
                    <a:pt x="494846" y="1280773"/>
                  </a:lnTo>
                  <a:lnTo>
                    <a:pt x="534338" y="1285389"/>
                  </a:lnTo>
                  <a:lnTo>
                    <a:pt x="575597" y="1289643"/>
                  </a:lnTo>
                  <a:lnTo>
                    <a:pt x="618541" y="1293465"/>
                  </a:lnTo>
                  <a:lnTo>
                    <a:pt x="663092" y="1296787"/>
                  </a:lnTo>
                  <a:lnTo>
                    <a:pt x="709171" y="1299540"/>
                  </a:lnTo>
                  <a:lnTo>
                    <a:pt x="756696" y="1301658"/>
                  </a:lnTo>
                  <a:lnTo>
                    <a:pt x="805589" y="1303070"/>
                  </a:lnTo>
                  <a:lnTo>
                    <a:pt x="855770" y="1303708"/>
                  </a:lnTo>
                  <a:lnTo>
                    <a:pt x="907158" y="1303505"/>
                  </a:lnTo>
                  <a:lnTo>
                    <a:pt x="959676" y="1302391"/>
                  </a:lnTo>
                  <a:lnTo>
                    <a:pt x="1013242" y="1300298"/>
                  </a:lnTo>
                  <a:lnTo>
                    <a:pt x="1067777" y="1297159"/>
                  </a:lnTo>
                  <a:lnTo>
                    <a:pt x="1123201" y="1292903"/>
                  </a:lnTo>
                  <a:lnTo>
                    <a:pt x="1179435" y="1287464"/>
                  </a:lnTo>
                  <a:lnTo>
                    <a:pt x="1236399" y="1280773"/>
                  </a:lnTo>
                  <a:lnTo>
                    <a:pt x="1300421" y="1273760"/>
                  </a:lnTo>
                  <a:lnTo>
                    <a:pt x="1360467" y="1269392"/>
                  </a:lnTo>
                  <a:lnTo>
                    <a:pt x="1416944" y="1267267"/>
                  </a:lnTo>
                  <a:lnTo>
                    <a:pt x="1470265" y="1266982"/>
                  </a:lnTo>
                  <a:lnTo>
                    <a:pt x="1520838" y="1268134"/>
                  </a:lnTo>
                  <a:lnTo>
                    <a:pt x="1569074" y="1270321"/>
                  </a:lnTo>
                  <a:lnTo>
                    <a:pt x="1615383" y="1273139"/>
                  </a:lnTo>
                  <a:lnTo>
                    <a:pt x="1703858" y="1279062"/>
                  </a:lnTo>
                  <a:lnTo>
                    <a:pt x="1746844" y="1281361"/>
                  </a:lnTo>
                  <a:lnTo>
                    <a:pt x="1789543" y="1282680"/>
                  </a:lnTo>
                  <a:lnTo>
                    <a:pt x="1832364" y="1282619"/>
                  </a:lnTo>
                  <a:lnTo>
                    <a:pt x="1924276" y="1278612"/>
                  </a:lnTo>
                  <a:lnTo>
                    <a:pt x="1974723" y="1278100"/>
                  </a:lnTo>
                  <a:lnTo>
                    <a:pt x="2026516" y="1278862"/>
                  </a:lnTo>
                  <a:lnTo>
                    <a:pt x="2079115" y="1280519"/>
                  </a:lnTo>
                  <a:lnTo>
                    <a:pt x="2236335" y="1287093"/>
                  </a:lnTo>
                  <a:lnTo>
                    <a:pt x="2286746" y="1288562"/>
                  </a:lnTo>
                  <a:lnTo>
                    <a:pt x="2335257" y="1289042"/>
                  </a:lnTo>
                  <a:lnTo>
                    <a:pt x="2381327" y="1288155"/>
                  </a:lnTo>
                  <a:lnTo>
                    <a:pt x="2424416" y="1285524"/>
                  </a:lnTo>
                  <a:lnTo>
                    <a:pt x="2463981" y="1280773"/>
                  </a:lnTo>
                  <a:lnTo>
                    <a:pt x="2503333" y="1275575"/>
                  </a:lnTo>
                  <a:lnTo>
                    <a:pt x="2545912" y="1271768"/>
                  </a:lnTo>
                  <a:lnTo>
                    <a:pt x="2591275" y="1269218"/>
                  </a:lnTo>
                  <a:lnTo>
                    <a:pt x="2638983" y="1267790"/>
                  </a:lnTo>
                  <a:lnTo>
                    <a:pt x="2688593" y="1267353"/>
                  </a:lnTo>
                  <a:lnTo>
                    <a:pt x="2739667" y="1267771"/>
                  </a:lnTo>
                  <a:lnTo>
                    <a:pt x="2791761" y="1268912"/>
                  </a:lnTo>
                  <a:lnTo>
                    <a:pt x="2844436" y="1270641"/>
                  </a:lnTo>
                  <a:lnTo>
                    <a:pt x="2897250" y="1272825"/>
                  </a:lnTo>
                  <a:lnTo>
                    <a:pt x="3001532" y="1278025"/>
                  </a:lnTo>
                  <a:lnTo>
                    <a:pt x="3097120" y="1283041"/>
                  </a:lnTo>
                  <a:lnTo>
                    <a:pt x="3140567" y="1284824"/>
                  </a:lnTo>
                  <a:lnTo>
                    <a:pt x="3183073" y="1286152"/>
                  </a:lnTo>
                  <a:lnTo>
                    <a:pt x="3225251" y="1287053"/>
                  </a:lnTo>
                  <a:lnTo>
                    <a:pt x="3267717" y="1287557"/>
                  </a:lnTo>
                  <a:lnTo>
                    <a:pt x="3311083" y="1287692"/>
                  </a:lnTo>
                  <a:lnTo>
                    <a:pt x="3355964" y="1287488"/>
                  </a:lnTo>
                  <a:lnTo>
                    <a:pt x="3452726" y="1286179"/>
                  </a:lnTo>
                  <a:lnTo>
                    <a:pt x="3691436" y="1280773"/>
                  </a:lnTo>
                  <a:lnTo>
                    <a:pt x="3754292" y="1279616"/>
                  </a:lnTo>
                  <a:lnTo>
                    <a:pt x="3813754" y="1279206"/>
                  </a:lnTo>
                  <a:lnTo>
                    <a:pt x="3870152" y="1279403"/>
                  </a:lnTo>
                  <a:lnTo>
                    <a:pt x="3923811" y="1280062"/>
                  </a:lnTo>
                  <a:lnTo>
                    <a:pt x="4117629" y="1284478"/>
                  </a:lnTo>
                  <a:lnTo>
                    <a:pt x="4162516" y="1285315"/>
                  </a:lnTo>
                  <a:lnTo>
                    <a:pt x="4206632" y="1285760"/>
                  </a:lnTo>
                  <a:lnTo>
                    <a:pt x="4250304" y="1285671"/>
                  </a:lnTo>
                  <a:lnTo>
                    <a:pt x="4293861" y="1284905"/>
                  </a:lnTo>
                  <a:lnTo>
                    <a:pt x="4337628" y="1283320"/>
                  </a:lnTo>
                  <a:lnTo>
                    <a:pt x="4381935" y="1280773"/>
                  </a:lnTo>
                  <a:lnTo>
                    <a:pt x="4467399" y="1275158"/>
                  </a:lnTo>
                  <a:lnTo>
                    <a:pt x="4511702" y="1272555"/>
                  </a:lnTo>
                  <a:lnTo>
                    <a:pt x="4557046" y="1270188"/>
                  </a:lnTo>
                  <a:lnTo>
                    <a:pt x="4603428" y="1268129"/>
                  </a:lnTo>
                  <a:lnTo>
                    <a:pt x="4650844" y="1266453"/>
                  </a:lnTo>
                  <a:lnTo>
                    <a:pt x="4699290" y="1265234"/>
                  </a:lnTo>
                  <a:lnTo>
                    <a:pt x="4748763" y="1264545"/>
                  </a:lnTo>
                  <a:lnTo>
                    <a:pt x="4799258" y="1264460"/>
                  </a:lnTo>
                  <a:lnTo>
                    <a:pt x="4850772" y="1265053"/>
                  </a:lnTo>
                  <a:lnTo>
                    <a:pt x="4903301" y="1266398"/>
                  </a:lnTo>
                  <a:lnTo>
                    <a:pt x="4956841" y="1268568"/>
                  </a:lnTo>
                  <a:lnTo>
                    <a:pt x="5011388" y="1271639"/>
                  </a:lnTo>
                  <a:lnTo>
                    <a:pt x="5066938" y="1275682"/>
                  </a:lnTo>
                  <a:lnTo>
                    <a:pt x="5123488" y="1280773"/>
                  </a:lnTo>
                  <a:lnTo>
                    <a:pt x="5123663" y="1237640"/>
                  </a:lnTo>
                  <a:lnTo>
                    <a:pt x="5124917" y="1194864"/>
                  </a:lnTo>
                  <a:lnTo>
                    <a:pt x="5126917" y="1151887"/>
                  </a:lnTo>
                  <a:lnTo>
                    <a:pt x="5131823" y="1063098"/>
                  </a:lnTo>
                  <a:lnTo>
                    <a:pt x="5134061" y="1016168"/>
                  </a:lnTo>
                  <a:lnTo>
                    <a:pt x="5135712" y="966804"/>
                  </a:lnTo>
                  <a:lnTo>
                    <a:pt x="5136442" y="914448"/>
                  </a:lnTo>
                  <a:lnTo>
                    <a:pt x="5135918" y="858541"/>
                  </a:lnTo>
                  <a:lnTo>
                    <a:pt x="5133807" y="798525"/>
                  </a:lnTo>
                  <a:lnTo>
                    <a:pt x="5129775" y="733842"/>
                  </a:lnTo>
                  <a:lnTo>
                    <a:pt x="5117595" y="598828"/>
                  </a:lnTo>
                  <a:lnTo>
                    <a:pt x="5113634" y="537526"/>
                  </a:lnTo>
                  <a:lnTo>
                    <a:pt x="5111346" y="479704"/>
                  </a:lnTo>
                  <a:lnTo>
                    <a:pt x="5110471" y="425040"/>
                  </a:lnTo>
                  <a:lnTo>
                    <a:pt x="5110752" y="373211"/>
                  </a:lnTo>
                  <a:lnTo>
                    <a:pt x="5111929" y="323895"/>
                  </a:lnTo>
                  <a:lnTo>
                    <a:pt x="5113743" y="276770"/>
                  </a:lnTo>
                  <a:lnTo>
                    <a:pt x="5120414" y="145309"/>
                  </a:lnTo>
                  <a:lnTo>
                    <a:pt x="5122183" y="103719"/>
                  </a:lnTo>
                  <a:lnTo>
                    <a:pt x="5123295" y="62706"/>
                  </a:lnTo>
                  <a:lnTo>
                    <a:pt x="5123488" y="21949"/>
                  </a:lnTo>
                  <a:lnTo>
                    <a:pt x="5056312" y="22137"/>
                  </a:lnTo>
                  <a:lnTo>
                    <a:pt x="4999154" y="23134"/>
                  </a:lnTo>
                  <a:lnTo>
                    <a:pt x="4861359" y="27311"/>
                  </a:lnTo>
                  <a:lnTo>
                    <a:pt x="4817842" y="27875"/>
                  </a:lnTo>
                  <a:lnTo>
                    <a:pt x="4771126" y="27414"/>
                  </a:lnTo>
                  <a:lnTo>
                    <a:pt x="4718568" y="25561"/>
                  </a:lnTo>
                  <a:lnTo>
                    <a:pt x="4657525" y="21949"/>
                  </a:lnTo>
                  <a:lnTo>
                    <a:pt x="4593740" y="17897"/>
                  </a:lnTo>
                  <a:lnTo>
                    <a:pt x="4534326" y="14946"/>
                  </a:lnTo>
                  <a:lnTo>
                    <a:pt x="4478700" y="13059"/>
                  </a:lnTo>
                  <a:lnTo>
                    <a:pt x="4426275" y="12196"/>
                  </a:lnTo>
                  <a:lnTo>
                    <a:pt x="4376467" y="12322"/>
                  </a:lnTo>
                  <a:lnTo>
                    <a:pt x="4328689" y="13397"/>
                  </a:lnTo>
                  <a:lnTo>
                    <a:pt x="4282358" y="15385"/>
                  </a:lnTo>
                  <a:lnTo>
                    <a:pt x="4236886" y="18248"/>
                  </a:lnTo>
                  <a:lnTo>
                    <a:pt x="4144803" y="25536"/>
                  </a:lnTo>
                  <a:lnTo>
                    <a:pt x="4095173" y="28117"/>
                  </a:lnTo>
                  <a:lnTo>
                    <a:pt x="4043452" y="29738"/>
                  </a:lnTo>
                  <a:lnTo>
                    <a:pt x="3990291" y="30447"/>
                  </a:lnTo>
                  <a:lnTo>
                    <a:pt x="3936343" y="30290"/>
                  </a:lnTo>
                  <a:lnTo>
                    <a:pt x="3882261" y="29315"/>
                  </a:lnTo>
                  <a:lnTo>
                    <a:pt x="3828696" y="27568"/>
                  </a:lnTo>
                  <a:lnTo>
                    <a:pt x="3776300" y="25097"/>
                  </a:lnTo>
                  <a:lnTo>
                    <a:pt x="3689819" y="19664"/>
                  </a:lnTo>
                  <a:lnTo>
                    <a:pt x="3650689" y="17637"/>
                  </a:lnTo>
                  <a:lnTo>
                    <a:pt x="3608533" y="15903"/>
                  </a:lnTo>
                  <a:lnTo>
                    <a:pt x="3563545" y="14494"/>
                  </a:lnTo>
                  <a:lnTo>
                    <a:pt x="3515923" y="13444"/>
                  </a:lnTo>
                  <a:lnTo>
                    <a:pt x="3465861" y="12786"/>
                  </a:lnTo>
                  <a:lnTo>
                    <a:pt x="3413555" y="12553"/>
                  </a:lnTo>
                  <a:lnTo>
                    <a:pt x="3359200" y="12778"/>
                  </a:lnTo>
                  <a:lnTo>
                    <a:pt x="3302993" y="13496"/>
                  </a:lnTo>
                  <a:lnTo>
                    <a:pt x="3245129" y="14738"/>
                  </a:lnTo>
                  <a:lnTo>
                    <a:pt x="3185803" y="16539"/>
                  </a:lnTo>
                  <a:lnTo>
                    <a:pt x="3125211" y="18931"/>
                  </a:lnTo>
                  <a:lnTo>
                    <a:pt x="2951014" y="27814"/>
                  </a:lnTo>
                  <a:lnTo>
                    <a:pt x="2896690" y="30389"/>
                  </a:lnTo>
                  <a:lnTo>
                    <a:pt x="2843523" y="32634"/>
                  </a:lnTo>
                  <a:lnTo>
                    <a:pt x="2791407" y="34482"/>
                  </a:lnTo>
                  <a:lnTo>
                    <a:pt x="2740239" y="35865"/>
                  </a:lnTo>
                  <a:lnTo>
                    <a:pt x="2689914" y="36712"/>
                  </a:lnTo>
                  <a:lnTo>
                    <a:pt x="2640328" y="36958"/>
                  </a:lnTo>
                  <a:lnTo>
                    <a:pt x="2591376" y="36532"/>
                  </a:lnTo>
                  <a:lnTo>
                    <a:pt x="2542954" y="35367"/>
                  </a:lnTo>
                  <a:lnTo>
                    <a:pt x="2494957" y="33394"/>
                  </a:lnTo>
                  <a:lnTo>
                    <a:pt x="2447281" y="30546"/>
                  </a:lnTo>
                  <a:lnTo>
                    <a:pt x="2399822" y="26754"/>
                  </a:lnTo>
                  <a:lnTo>
                    <a:pt x="2352475" y="21949"/>
                  </a:lnTo>
                  <a:lnTo>
                    <a:pt x="2289258" y="16452"/>
                  </a:lnTo>
                  <a:lnTo>
                    <a:pt x="2231422" y="14353"/>
                  </a:lnTo>
                  <a:lnTo>
                    <a:pt x="2177927" y="14836"/>
                  </a:lnTo>
                  <a:lnTo>
                    <a:pt x="2127730" y="17084"/>
                  </a:lnTo>
                  <a:lnTo>
                    <a:pt x="2033066" y="23613"/>
                  </a:lnTo>
                  <a:lnTo>
                    <a:pt x="1986516" y="26261"/>
                  </a:lnTo>
                  <a:lnTo>
                    <a:pt x="1939097" y="27411"/>
                  </a:lnTo>
                  <a:lnTo>
                    <a:pt x="1889769" y="26245"/>
                  </a:lnTo>
                  <a:lnTo>
                    <a:pt x="1837490" y="21949"/>
                  </a:lnTo>
                  <a:lnTo>
                    <a:pt x="1787265" y="17566"/>
                  </a:lnTo>
                  <a:lnTo>
                    <a:pt x="1735296" y="15297"/>
                  </a:lnTo>
                  <a:lnTo>
                    <a:pt x="1682095" y="14728"/>
                  </a:lnTo>
                  <a:lnTo>
                    <a:pt x="1628173" y="15448"/>
                  </a:lnTo>
                  <a:lnTo>
                    <a:pt x="1574042" y="17045"/>
                  </a:lnTo>
                  <a:lnTo>
                    <a:pt x="1467195" y="21219"/>
                  </a:lnTo>
                  <a:lnTo>
                    <a:pt x="1415503" y="22972"/>
                  </a:lnTo>
                  <a:lnTo>
                    <a:pt x="1365646" y="23953"/>
                  </a:lnTo>
                  <a:lnTo>
                    <a:pt x="1318136" y="23749"/>
                  </a:lnTo>
                  <a:lnTo>
                    <a:pt x="1273483" y="21949"/>
                  </a:lnTo>
                  <a:lnTo>
                    <a:pt x="1177643" y="16484"/>
                  </a:lnTo>
                  <a:lnTo>
                    <a:pt x="1087472" y="12095"/>
                  </a:lnTo>
                  <a:lnTo>
                    <a:pt x="981924" y="7725"/>
                  </a:lnTo>
                  <a:lnTo>
                    <a:pt x="924896" y="5711"/>
                  </a:lnTo>
                  <a:lnTo>
                    <a:pt x="865839" y="3901"/>
                  </a:lnTo>
                  <a:lnTo>
                    <a:pt x="805357" y="2358"/>
                  </a:lnTo>
                  <a:lnTo>
                    <a:pt x="744054" y="1150"/>
                  </a:lnTo>
                  <a:lnTo>
                    <a:pt x="682537" y="342"/>
                  </a:lnTo>
                  <a:lnTo>
                    <a:pt x="621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3124059" y="3445506"/>
              <a:ext cx="5127625" cy="1292860"/>
            </a:xfrm>
            <a:custGeom>
              <a:avLst/>
              <a:gdLst/>
              <a:ahLst/>
              <a:cxnLst/>
              <a:rect l="l" t="t" r="r" b="b"/>
              <a:pathLst>
                <a:path w="5127625" h="1292860">
                  <a:moveTo>
                    <a:pt x="5122304" y="21593"/>
                  </a:moveTo>
                  <a:lnTo>
                    <a:pt x="5047825" y="28255"/>
                  </a:lnTo>
                  <a:lnTo>
                    <a:pt x="5007112" y="29968"/>
                  </a:lnTo>
                  <a:lnTo>
                    <a:pt x="4963682" y="30770"/>
                  </a:lnTo>
                  <a:lnTo>
                    <a:pt x="4917234" y="30790"/>
                  </a:lnTo>
                  <a:lnTo>
                    <a:pt x="4867466" y="30155"/>
                  </a:lnTo>
                  <a:lnTo>
                    <a:pt x="4814078" y="28991"/>
                  </a:lnTo>
                  <a:lnTo>
                    <a:pt x="4756768" y="27426"/>
                  </a:lnTo>
                  <a:lnTo>
                    <a:pt x="4695236" y="25586"/>
                  </a:lnTo>
                  <a:lnTo>
                    <a:pt x="4629179" y="23600"/>
                  </a:lnTo>
                  <a:lnTo>
                    <a:pt x="4558297" y="21593"/>
                  </a:lnTo>
                  <a:lnTo>
                    <a:pt x="4474572" y="19197"/>
                  </a:lnTo>
                  <a:lnTo>
                    <a:pt x="4401922" y="16962"/>
                  </a:lnTo>
                  <a:lnTo>
                    <a:pt x="4339025" y="15074"/>
                  </a:lnTo>
                  <a:lnTo>
                    <a:pt x="4284557" y="13722"/>
                  </a:lnTo>
                  <a:lnTo>
                    <a:pt x="4237194" y="13095"/>
                  </a:lnTo>
                  <a:lnTo>
                    <a:pt x="4195614" y="13381"/>
                  </a:lnTo>
                  <a:lnTo>
                    <a:pt x="4158493" y="14767"/>
                  </a:lnTo>
                  <a:lnTo>
                    <a:pt x="4124507" y="17441"/>
                  </a:lnTo>
                  <a:lnTo>
                    <a:pt x="4092334" y="21593"/>
                  </a:lnTo>
                  <a:lnTo>
                    <a:pt x="4059217" y="25369"/>
                  </a:lnTo>
                  <a:lnTo>
                    <a:pt x="4017952" y="27884"/>
                  </a:lnTo>
                  <a:lnTo>
                    <a:pt x="3970064" y="29298"/>
                  </a:lnTo>
                  <a:lnTo>
                    <a:pt x="3917077" y="29768"/>
                  </a:lnTo>
                  <a:lnTo>
                    <a:pt x="3860512" y="29451"/>
                  </a:lnTo>
                  <a:lnTo>
                    <a:pt x="3801894" y="28506"/>
                  </a:lnTo>
                  <a:lnTo>
                    <a:pt x="3742745" y="27090"/>
                  </a:lnTo>
                  <a:lnTo>
                    <a:pt x="3684589" y="25361"/>
                  </a:lnTo>
                  <a:lnTo>
                    <a:pt x="3628950" y="23476"/>
                  </a:lnTo>
                  <a:lnTo>
                    <a:pt x="3577349" y="21593"/>
                  </a:lnTo>
                  <a:lnTo>
                    <a:pt x="3540381" y="20770"/>
                  </a:lnTo>
                  <a:lnTo>
                    <a:pt x="3499778" y="20793"/>
                  </a:lnTo>
                  <a:lnTo>
                    <a:pt x="3455917" y="21483"/>
                  </a:lnTo>
                  <a:lnTo>
                    <a:pt x="3409176" y="22660"/>
                  </a:lnTo>
                  <a:lnTo>
                    <a:pt x="3359930" y="24142"/>
                  </a:lnTo>
                  <a:lnTo>
                    <a:pt x="3308558" y="25752"/>
                  </a:lnTo>
                  <a:lnTo>
                    <a:pt x="3255436" y="27308"/>
                  </a:lnTo>
                  <a:lnTo>
                    <a:pt x="3200942" y="28631"/>
                  </a:lnTo>
                  <a:lnTo>
                    <a:pt x="3145453" y="29541"/>
                  </a:lnTo>
                  <a:lnTo>
                    <a:pt x="3089345" y="29857"/>
                  </a:lnTo>
                  <a:lnTo>
                    <a:pt x="3032997" y="29401"/>
                  </a:lnTo>
                  <a:lnTo>
                    <a:pt x="2976785" y="27991"/>
                  </a:lnTo>
                  <a:lnTo>
                    <a:pt x="2921085" y="25449"/>
                  </a:lnTo>
                  <a:lnTo>
                    <a:pt x="2866276" y="21593"/>
                  </a:lnTo>
                  <a:lnTo>
                    <a:pt x="2814097" y="17147"/>
                  </a:lnTo>
                  <a:lnTo>
                    <a:pt x="2765478" y="13016"/>
                  </a:lnTo>
                  <a:lnTo>
                    <a:pt x="2719583" y="9291"/>
                  </a:lnTo>
                  <a:lnTo>
                    <a:pt x="2675573" y="6064"/>
                  </a:lnTo>
                  <a:lnTo>
                    <a:pt x="2632612" y="3430"/>
                  </a:lnTo>
                  <a:lnTo>
                    <a:pt x="2589864" y="1479"/>
                  </a:lnTo>
                  <a:lnTo>
                    <a:pt x="2546490" y="305"/>
                  </a:lnTo>
                  <a:lnTo>
                    <a:pt x="2501655" y="0"/>
                  </a:lnTo>
                  <a:lnTo>
                    <a:pt x="2454522" y="656"/>
                  </a:lnTo>
                  <a:lnTo>
                    <a:pt x="2404252" y="2365"/>
                  </a:lnTo>
                  <a:lnTo>
                    <a:pt x="2350010" y="5222"/>
                  </a:lnTo>
                  <a:lnTo>
                    <a:pt x="2290958" y="9317"/>
                  </a:lnTo>
                  <a:lnTo>
                    <a:pt x="2226259" y="14743"/>
                  </a:lnTo>
                  <a:lnTo>
                    <a:pt x="2155076" y="21593"/>
                  </a:lnTo>
                  <a:lnTo>
                    <a:pt x="2082220" y="28267"/>
                  </a:lnTo>
                  <a:lnTo>
                    <a:pt x="2023163" y="32226"/>
                  </a:lnTo>
                  <a:lnTo>
                    <a:pt x="1975824" y="33908"/>
                  </a:lnTo>
                  <a:lnTo>
                    <a:pt x="1938123" y="33748"/>
                  </a:lnTo>
                  <a:lnTo>
                    <a:pt x="1907977" y="32186"/>
                  </a:lnTo>
                  <a:lnTo>
                    <a:pt x="1883307" y="29656"/>
                  </a:lnTo>
                  <a:lnTo>
                    <a:pt x="1862031" y="26597"/>
                  </a:lnTo>
                  <a:lnTo>
                    <a:pt x="1842068" y="23445"/>
                  </a:lnTo>
                  <a:lnTo>
                    <a:pt x="1821337" y="20638"/>
                  </a:lnTo>
                  <a:lnTo>
                    <a:pt x="1797757" y="18612"/>
                  </a:lnTo>
                  <a:lnTo>
                    <a:pt x="1769247" y="17805"/>
                  </a:lnTo>
                  <a:lnTo>
                    <a:pt x="1733726" y="18653"/>
                  </a:lnTo>
                  <a:lnTo>
                    <a:pt x="1689113" y="21593"/>
                  </a:lnTo>
                  <a:lnTo>
                    <a:pt x="1620691" y="26941"/>
                  </a:lnTo>
                  <a:lnTo>
                    <a:pt x="1558773" y="31025"/>
                  </a:lnTo>
                  <a:lnTo>
                    <a:pt x="1502358" y="33813"/>
                  </a:lnTo>
                  <a:lnTo>
                    <a:pt x="1450442" y="35276"/>
                  </a:lnTo>
                  <a:lnTo>
                    <a:pt x="1402024" y="35380"/>
                  </a:lnTo>
                  <a:lnTo>
                    <a:pt x="1356101" y="34096"/>
                  </a:lnTo>
                  <a:lnTo>
                    <a:pt x="1311670" y="31390"/>
                  </a:lnTo>
                  <a:lnTo>
                    <a:pt x="1267730" y="27233"/>
                  </a:lnTo>
                  <a:lnTo>
                    <a:pt x="1223277" y="21593"/>
                  </a:lnTo>
                  <a:lnTo>
                    <a:pt x="1178323" y="17241"/>
                  </a:lnTo>
                  <a:lnTo>
                    <a:pt x="1133193" y="16303"/>
                  </a:lnTo>
                  <a:lnTo>
                    <a:pt x="1087232" y="17783"/>
                  </a:lnTo>
                  <a:lnTo>
                    <a:pt x="1039785" y="20684"/>
                  </a:lnTo>
                  <a:lnTo>
                    <a:pt x="990196" y="24008"/>
                  </a:lnTo>
                  <a:lnTo>
                    <a:pt x="937810" y="26758"/>
                  </a:lnTo>
                  <a:lnTo>
                    <a:pt x="881971" y="27937"/>
                  </a:lnTo>
                  <a:lnTo>
                    <a:pt x="822024" y="26548"/>
                  </a:lnTo>
                  <a:lnTo>
                    <a:pt x="757314" y="21593"/>
                  </a:lnTo>
                  <a:lnTo>
                    <a:pt x="702175" y="16409"/>
                  </a:lnTo>
                  <a:lnTo>
                    <a:pt x="647147" y="12396"/>
                  </a:lnTo>
                  <a:lnTo>
                    <a:pt x="592599" y="9509"/>
                  </a:lnTo>
                  <a:lnTo>
                    <a:pt x="538900" y="7703"/>
                  </a:lnTo>
                  <a:lnTo>
                    <a:pt x="486421" y="6934"/>
                  </a:lnTo>
                  <a:lnTo>
                    <a:pt x="435529" y="7158"/>
                  </a:lnTo>
                  <a:lnTo>
                    <a:pt x="386595" y="8328"/>
                  </a:lnTo>
                  <a:lnTo>
                    <a:pt x="339988" y="10402"/>
                  </a:lnTo>
                  <a:lnTo>
                    <a:pt x="296077" y="13334"/>
                  </a:lnTo>
                  <a:lnTo>
                    <a:pt x="255230" y="17079"/>
                  </a:lnTo>
                  <a:lnTo>
                    <a:pt x="181462" y="59756"/>
                  </a:lnTo>
                  <a:lnTo>
                    <a:pt x="141854" y="97577"/>
                  </a:lnTo>
                  <a:lnTo>
                    <a:pt x="101836" y="134353"/>
                  </a:lnTo>
                  <a:lnTo>
                    <a:pt x="64252" y="169384"/>
                  </a:lnTo>
                  <a:lnTo>
                    <a:pt x="31946" y="201966"/>
                  </a:lnTo>
                  <a:lnTo>
                    <a:pt x="7726" y="278761"/>
                  </a:lnTo>
                  <a:lnTo>
                    <a:pt x="6724" y="327792"/>
                  </a:lnTo>
                  <a:lnTo>
                    <a:pt x="5120" y="378114"/>
                  </a:lnTo>
                  <a:lnTo>
                    <a:pt x="3280" y="429351"/>
                  </a:lnTo>
                  <a:lnTo>
                    <a:pt x="1569" y="481127"/>
                  </a:lnTo>
                  <a:lnTo>
                    <a:pt x="354" y="533067"/>
                  </a:lnTo>
                  <a:lnTo>
                    <a:pt x="0" y="584795"/>
                  </a:lnTo>
                  <a:lnTo>
                    <a:pt x="872" y="635936"/>
                  </a:lnTo>
                  <a:lnTo>
                    <a:pt x="3337" y="686113"/>
                  </a:lnTo>
                  <a:lnTo>
                    <a:pt x="7760" y="734952"/>
                  </a:lnTo>
                  <a:lnTo>
                    <a:pt x="11419" y="780544"/>
                  </a:lnTo>
                  <a:lnTo>
                    <a:pt x="12712" y="829415"/>
                  </a:lnTo>
                  <a:lnTo>
                    <a:pt x="12185" y="880738"/>
                  </a:lnTo>
                  <a:lnTo>
                    <a:pt x="10381" y="933688"/>
                  </a:lnTo>
                  <a:lnTo>
                    <a:pt x="7846" y="987437"/>
                  </a:lnTo>
                  <a:lnTo>
                    <a:pt x="5124" y="1041158"/>
                  </a:lnTo>
                  <a:lnTo>
                    <a:pt x="2759" y="1094025"/>
                  </a:lnTo>
                  <a:lnTo>
                    <a:pt x="1296" y="1145211"/>
                  </a:lnTo>
                  <a:lnTo>
                    <a:pt x="1279" y="1193889"/>
                  </a:lnTo>
                  <a:lnTo>
                    <a:pt x="3252" y="1239234"/>
                  </a:lnTo>
                  <a:lnTo>
                    <a:pt x="7760" y="1280417"/>
                  </a:lnTo>
                  <a:lnTo>
                    <a:pt x="50070" y="1280602"/>
                  </a:lnTo>
                  <a:lnTo>
                    <a:pt x="91286" y="1279795"/>
                  </a:lnTo>
                  <a:lnTo>
                    <a:pt x="132342" y="1278353"/>
                  </a:lnTo>
                  <a:lnTo>
                    <a:pt x="174171" y="1276632"/>
                  </a:lnTo>
                  <a:lnTo>
                    <a:pt x="217707" y="1274988"/>
                  </a:lnTo>
                  <a:lnTo>
                    <a:pt x="263884" y="1273779"/>
                  </a:lnTo>
                  <a:lnTo>
                    <a:pt x="313634" y="1273360"/>
                  </a:lnTo>
                  <a:lnTo>
                    <a:pt x="367892" y="1274090"/>
                  </a:lnTo>
                  <a:lnTo>
                    <a:pt x="427590" y="1276323"/>
                  </a:lnTo>
                  <a:lnTo>
                    <a:pt x="493662" y="1280417"/>
                  </a:lnTo>
                  <a:lnTo>
                    <a:pt x="545373" y="1283591"/>
                  </a:lnTo>
                  <a:lnTo>
                    <a:pt x="593965" y="1285358"/>
                  </a:lnTo>
                  <a:lnTo>
                    <a:pt x="640172" y="1285958"/>
                  </a:lnTo>
                  <a:lnTo>
                    <a:pt x="684732" y="1285630"/>
                  </a:lnTo>
                  <a:lnTo>
                    <a:pt x="728379" y="1284614"/>
                  </a:lnTo>
                  <a:lnTo>
                    <a:pt x="771849" y="1283149"/>
                  </a:lnTo>
                  <a:lnTo>
                    <a:pt x="815878" y="1281473"/>
                  </a:lnTo>
                  <a:lnTo>
                    <a:pt x="861201" y="1279828"/>
                  </a:lnTo>
                  <a:lnTo>
                    <a:pt x="908554" y="1278451"/>
                  </a:lnTo>
                  <a:lnTo>
                    <a:pt x="958673" y="1277582"/>
                  </a:lnTo>
                  <a:lnTo>
                    <a:pt x="1012293" y="1277460"/>
                  </a:lnTo>
                  <a:lnTo>
                    <a:pt x="1070151" y="1278326"/>
                  </a:lnTo>
                  <a:lnTo>
                    <a:pt x="1132980" y="1280417"/>
                  </a:lnTo>
                  <a:lnTo>
                    <a:pt x="1210382" y="1283562"/>
                  </a:lnTo>
                  <a:lnTo>
                    <a:pt x="1274040" y="1285806"/>
                  </a:lnTo>
                  <a:lnTo>
                    <a:pt x="1326706" y="1287226"/>
                  </a:lnTo>
                  <a:lnTo>
                    <a:pt x="1371135" y="1287897"/>
                  </a:lnTo>
                  <a:lnTo>
                    <a:pt x="1410079" y="1287894"/>
                  </a:lnTo>
                  <a:lnTo>
                    <a:pt x="1446290" y="1287293"/>
                  </a:lnTo>
                  <a:lnTo>
                    <a:pt x="1482524" y="1286170"/>
                  </a:lnTo>
                  <a:lnTo>
                    <a:pt x="1521531" y="1284599"/>
                  </a:lnTo>
                  <a:lnTo>
                    <a:pt x="1566067" y="1282656"/>
                  </a:lnTo>
                  <a:lnTo>
                    <a:pt x="1618882" y="1280417"/>
                  </a:lnTo>
                  <a:lnTo>
                    <a:pt x="1664848" y="1278372"/>
                  </a:lnTo>
                  <a:lnTo>
                    <a:pt x="1713393" y="1275992"/>
                  </a:lnTo>
                  <a:lnTo>
                    <a:pt x="1763962" y="1273461"/>
                  </a:lnTo>
                  <a:lnTo>
                    <a:pt x="1815995" y="1270965"/>
                  </a:lnTo>
                  <a:lnTo>
                    <a:pt x="1868936" y="1268687"/>
                  </a:lnTo>
                  <a:lnTo>
                    <a:pt x="1922226" y="1266811"/>
                  </a:lnTo>
                  <a:lnTo>
                    <a:pt x="1975309" y="1265522"/>
                  </a:lnTo>
                  <a:lnTo>
                    <a:pt x="2027625" y="1265004"/>
                  </a:lnTo>
                  <a:lnTo>
                    <a:pt x="2078618" y="1265440"/>
                  </a:lnTo>
                  <a:lnTo>
                    <a:pt x="2127730" y="1267015"/>
                  </a:lnTo>
                  <a:lnTo>
                    <a:pt x="2174403" y="1269914"/>
                  </a:lnTo>
                  <a:lnTo>
                    <a:pt x="2218079" y="1274320"/>
                  </a:lnTo>
                  <a:lnTo>
                    <a:pt x="2258200" y="1280417"/>
                  </a:lnTo>
                  <a:lnTo>
                    <a:pt x="2298241" y="1286073"/>
                  </a:lnTo>
                  <a:lnTo>
                    <a:pt x="2341750" y="1289303"/>
                  </a:lnTo>
                  <a:lnTo>
                    <a:pt x="2388198" y="1290510"/>
                  </a:lnTo>
                  <a:lnTo>
                    <a:pt x="2437052" y="1290100"/>
                  </a:lnTo>
                  <a:lnTo>
                    <a:pt x="2487784" y="1288478"/>
                  </a:lnTo>
                  <a:lnTo>
                    <a:pt x="2539861" y="1286047"/>
                  </a:lnTo>
                  <a:lnTo>
                    <a:pt x="2592754" y="1283214"/>
                  </a:lnTo>
                  <a:lnTo>
                    <a:pt x="2645932" y="1280383"/>
                  </a:lnTo>
                  <a:lnTo>
                    <a:pt x="2698864" y="1277957"/>
                  </a:lnTo>
                  <a:lnTo>
                    <a:pt x="2751019" y="1276344"/>
                  </a:lnTo>
                  <a:lnTo>
                    <a:pt x="2801867" y="1275946"/>
                  </a:lnTo>
                  <a:lnTo>
                    <a:pt x="2850877" y="1277169"/>
                  </a:lnTo>
                  <a:lnTo>
                    <a:pt x="2897518" y="1280417"/>
                  </a:lnTo>
                  <a:lnTo>
                    <a:pt x="2942651" y="1283824"/>
                  </a:lnTo>
                  <a:lnTo>
                    <a:pt x="2987638" y="1285469"/>
                  </a:lnTo>
                  <a:lnTo>
                    <a:pt x="3032703" y="1285677"/>
                  </a:lnTo>
                  <a:lnTo>
                    <a:pt x="3078068" y="1284775"/>
                  </a:lnTo>
                  <a:lnTo>
                    <a:pt x="3123959" y="1283088"/>
                  </a:lnTo>
                  <a:lnTo>
                    <a:pt x="3170599" y="1280942"/>
                  </a:lnTo>
                  <a:lnTo>
                    <a:pt x="3218212" y="1278662"/>
                  </a:lnTo>
                  <a:lnTo>
                    <a:pt x="3267020" y="1276574"/>
                  </a:lnTo>
                  <a:lnTo>
                    <a:pt x="3317249" y="1275004"/>
                  </a:lnTo>
                  <a:lnTo>
                    <a:pt x="3369121" y="1274278"/>
                  </a:lnTo>
                  <a:lnTo>
                    <a:pt x="3422860" y="1274721"/>
                  </a:lnTo>
                  <a:lnTo>
                    <a:pt x="3478691" y="1276659"/>
                  </a:lnTo>
                  <a:lnTo>
                    <a:pt x="3536836" y="1280417"/>
                  </a:lnTo>
                  <a:lnTo>
                    <a:pt x="3608193" y="1285718"/>
                  </a:lnTo>
                  <a:lnTo>
                    <a:pt x="3669203" y="1289330"/>
                  </a:lnTo>
                  <a:lnTo>
                    <a:pt x="3721849" y="1291443"/>
                  </a:lnTo>
                  <a:lnTo>
                    <a:pt x="3768115" y="1292250"/>
                  </a:lnTo>
                  <a:lnTo>
                    <a:pt x="3809982" y="1291942"/>
                  </a:lnTo>
                  <a:lnTo>
                    <a:pt x="3849433" y="1290713"/>
                  </a:lnTo>
                  <a:lnTo>
                    <a:pt x="3888452" y="1288754"/>
                  </a:lnTo>
                  <a:lnTo>
                    <a:pt x="3929021" y="1286257"/>
                  </a:lnTo>
                  <a:lnTo>
                    <a:pt x="3973122" y="1283414"/>
                  </a:lnTo>
                  <a:lnTo>
                    <a:pt x="4022738" y="1280417"/>
                  </a:lnTo>
                  <a:lnTo>
                    <a:pt x="4049337" y="1278863"/>
                  </a:lnTo>
                  <a:lnTo>
                    <a:pt x="4080700" y="1276985"/>
                  </a:lnTo>
                  <a:lnTo>
                    <a:pt x="4116447" y="1274853"/>
                  </a:lnTo>
                  <a:lnTo>
                    <a:pt x="4156197" y="1272539"/>
                  </a:lnTo>
                  <a:lnTo>
                    <a:pt x="4199570" y="1270113"/>
                  </a:lnTo>
                  <a:lnTo>
                    <a:pt x="4246184" y="1267646"/>
                  </a:lnTo>
                  <a:lnTo>
                    <a:pt x="4295660" y="1265209"/>
                  </a:lnTo>
                  <a:lnTo>
                    <a:pt x="4347616" y="1262872"/>
                  </a:lnTo>
                  <a:lnTo>
                    <a:pt x="4401672" y="1260708"/>
                  </a:lnTo>
                  <a:lnTo>
                    <a:pt x="4457448" y="1258785"/>
                  </a:lnTo>
                  <a:lnTo>
                    <a:pt x="4514562" y="1257176"/>
                  </a:lnTo>
                  <a:lnTo>
                    <a:pt x="4572634" y="1255951"/>
                  </a:lnTo>
                  <a:lnTo>
                    <a:pt x="4631283" y="1255181"/>
                  </a:lnTo>
                  <a:lnTo>
                    <a:pt x="4690130" y="1254937"/>
                  </a:lnTo>
                  <a:lnTo>
                    <a:pt x="4748792" y="1255290"/>
                  </a:lnTo>
                  <a:lnTo>
                    <a:pt x="4806890" y="1256310"/>
                  </a:lnTo>
                  <a:lnTo>
                    <a:pt x="4864042" y="1258069"/>
                  </a:lnTo>
                  <a:lnTo>
                    <a:pt x="4919869" y="1260637"/>
                  </a:lnTo>
                  <a:lnTo>
                    <a:pt x="4973989" y="1264085"/>
                  </a:lnTo>
                  <a:lnTo>
                    <a:pt x="5026022" y="1268483"/>
                  </a:lnTo>
                  <a:lnTo>
                    <a:pt x="5075588" y="1273904"/>
                  </a:lnTo>
                  <a:lnTo>
                    <a:pt x="5122304" y="1280417"/>
                  </a:lnTo>
                  <a:lnTo>
                    <a:pt x="5124504" y="1236234"/>
                  </a:lnTo>
                  <a:lnTo>
                    <a:pt x="5125647" y="1193029"/>
                  </a:lnTo>
                  <a:lnTo>
                    <a:pt x="5125930" y="1150228"/>
                  </a:lnTo>
                  <a:lnTo>
                    <a:pt x="5125550" y="1107260"/>
                  </a:lnTo>
                  <a:lnTo>
                    <a:pt x="5124704" y="1063550"/>
                  </a:lnTo>
                  <a:lnTo>
                    <a:pt x="5123590" y="1018527"/>
                  </a:lnTo>
                  <a:lnTo>
                    <a:pt x="5122405" y="971618"/>
                  </a:lnTo>
                  <a:lnTo>
                    <a:pt x="5121345" y="922249"/>
                  </a:lnTo>
                  <a:lnTo>
                    <a:pt x="5120608" y="869848"/>
                  </a:lnTo>
                  <a:lnTo>
                    <a:pt x="5120391" y="813842"/>
                  </a:lnTo>
                  <a:lnTo>
                    <a:pt x="5120890" y="753658"/>
                  </a:lnTo>
                  <a:lnTo>
                    <a:pt x="5122304" y="688724"/>
                  </a:lnTo>
                  <a:lnTo>
                    <a:pt x="5123913" y="628858"/>
                  </a:lnTo>
                  <a:lnTo>
                    <a:pt x="5125177" y="573292"/>
                  </a:lnTo>
                  <a:lnTo>
                    <a:pt x="5126118" y="521244"/>
                  </a:lnTo>
                  <a:lnTo>
                    <a:pt x="5126756" y="471928"/>
                  </a:lnTo>
                  <a:lnTo>
                    <a:pt x="5127112" y="424560"/>
                  </a:lnTo>
                  <a:lnTo>
                    <a:pt x="5127206" y="378356"/>
                  </a:lnTo>
                  <a:lnTo>
                    <a:pt x="5127061" y="332530"/>
                  </a:lnTo>
                  <a:lnTo>
                    <a:pt x="5126695" y="286298"/>
                  </a:lnTo>
                  <a:lnTo>
                    <a:pt x="5126131" y="238876"/>
                  </a:lnTo>
                  <a:lnTo>
                    <a:pt x="5125390" y="189479"/>
                  </a:lnTo>
                  <a:lnTo>
                    <a:pt x="5124491" y="137323"/>
                  </a:lnTo>
                  <a:lnTo>
                    <a:pt x="5123455" y="81622"/>
                  </a:lnTo>
                  <a:lnTo>
                    <a:pt x="5122304" y="21593"/>
                  </a:lnTo>
                  <a:close/>
                </a:path>
              </a:pathLst>
            </a:custGeom>
            <a:ln w="38099">
              <a:solidFill>
                <a:srgbClr val="2C2C8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7"/>
          <p:cNvSpPr txBox="1"/>
          <p:nvPr/>
        </p:nvSpPr>
        <p:spPr>
          <a:xfrm>
            <a:off x="3674745" y="3271345"/>
            <a:ext cx="4842510" cy="281487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 dirty="0">
              <a:latin typeface="Corbel"/>
              <a:cs typeface="Corbel"/>
            </a:endParaRPr>
          </a:p>
          <a:p>
            <a:pPr marL="123825" algn="ctr">
              <a:lnSpc>
                <a:spcPct val="100000"/>
              </a:lnSpc>
            </a:pPr>
            <a:r>
              <a:rPr sz="2200" spc="-15" dirty="0">
                <a:latin typeface="Corbel"/>
                <a:cs typeface="Corbel"/>
              </a:rPr>
              <a:t>Traguardi</a:t>
            </a:r>
            <a:r>
              <a:rPr sz="2200" spc="-6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di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sviluppo</a:t>
            </a:r>
          </a:p>
          <a:p>
            <a:pPr marL="128270" algn="ctr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orbel"/>
                <a:cs typeface="Corbel"/>
              </a:rPr>
              <a:t>delle</a:t>
            </a:r>
            <a:r>
              <a:rPr sz="2200" spc="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competenze</a:t>
            </a:r>
            <a:r>
              <a:rPr sz="2200" spc="-6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(disciplinari)</a:t>
            </a:r>
            <a:endParaRPr sz="22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2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 dirty="0">
              <a:latin typeface="Corbel"/>
              <a:cs typeface="Corbel"/>
            </a:endParaRPr>
          </a:p>
          <a:p>
            <a:pPr marR="1670050" algn="ctr">
              <a:lnSpc>
                <a:spcPct val="100000"/>
              </a:lnSpc>
            </a:pPr>
            <a:r>
              <a:rPr sz="2200" spc="-5" dirty="0">
                <a:latin typeface="Corbel"/>
                <a:cs typeface="Corbel"/>
              </a:rPr>
              <a:t>Obiettivi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di</a:t>
            </a:r>
            <a:r>
              <a:rPr sz="2200" spc="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apprendimento</a:t>
            </a:r>
          </a:p>
          <a:p>
            <a:pPr marR="1671320" algn="ctr">
              <a:lnSpc>
                <a:spcPct val="100000"/>
              </a:lnSpc>
            </a:pPr>
            <a:r>
              <a:rPr sz="2200" spc="-5" dirty="0">
                <a:latin typeface="Corbel"/>
                <a:cs typeface="Corbel"/>
              </a:rPr>
              <a:t>(conoscenze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spc="5" dirty="0">
                <a:latin typeface="Corbel"/>
                <a:cs typeface="Corbel"/>
              </a:rPr>
              <a:t>e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abilità)</a:t>
            </a:r>
            <a:endParaRPr sz="2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16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636" y="987136"/>
            <a:ext cx="10515600" cy="4654011"/>
          </a:xfrm>
        </p:spPr>
        <p:txBody>
          <a:bodyPr/>
          <a:lstStyle/>
          <a:p>
            <a:pPr algn="ctr"/>
            <a:r>
              <a:rPr lang="it-IT" sz="60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br>
              <a:rPr lang="it-IT" sz="6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6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6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Tre Spunti operativi</a:t>
            </a:r>
            <a:b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rogettare Il colloquio d’esame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pc="-590" dirty="0" smtClean="0">
                <a:solidFill>
                  <a:schemeClr val="accent2">
                    <a:lumMod val="75000"/>
                  </a:schemeClr>
                </a:solidFill>
              </a:rPr>
              <a:t>1.</a:t>
            </a:r>
            <a:r>
              <a:rPr lang="it-IT" b="1" spc="-5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185" dirty="0">
                <a:solidFill>
                  <a:schemeClr val="accent2">
                    <a:lumMod val="75000"/>
                  </a:schemeClr>
                </a:solidFill>
              </a:rPr>
              <a:t>Del</a:t>
            </a:r>
            <a:r>
              <a:rPr lang="it-IT" b="1" spc="-10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-290" dirty="0">
                <a:solidFill>
                  <a:schemeClr val="accent2">
                    <a:lumMod val="75000"/>
                  </a:schemeClr>
                </a:solidFill>
              </a:rPr>
              <a:t>mi</a:t>
            </a:r>
            <a:r>
              <a:rPr lang="it-IT" b="1" spc="-22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it-IT" b="1" spc="-320" dirty="0">
                <a:solidFill>
                  <a:schemeClr val="accent2">
                    <a:lumMod val="75000"/>
                  </a:schemeClr>
                </a:solidFill>
              </a:rPr>
              <a:t>iam</a:t>
            </a:r>
            <a:r>
              <a:rPr lang="it-IT" b="1" spc="-305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b="1" spc="-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175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19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b="1" spc="-3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375" dirty="0" smtClean="0">
                <a:solidFill>
                  <a:schemeClr val="accent2">
                    <a:lumMod val="75000"/>
                  </a:schemeClr>
                </a:solidFill>
              </a:rPr>
              <a:t>ca</a:t>
            </a:r>
            <a:r>
              <a:rPr lang="it-IT" b="1" spc="-625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b="1" spc="-35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it-IT" b="1" spc="-355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b="1" spc="-6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it-IT" b="1" spc="-1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165" dirty="0">
                <a:solidFill>
                  <a:schemeClr val="accent2">
                    <a:lumMod val="75000"/>
                  </a:schemeClr>
                </a:solidFill>
              </a:rPr>
              <a:t>su</a:t>
            </a:r>
            <a:r>
              <a:rPr lang="it-IT" b="1" spc="-1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245" dirty="0">
                <a:solidFill>
                  <a:schemeClr val="accent2">
                    <a:lumMod val="75000"/>
                  </a:schemeClr>
                </a:solidFill>
              </a:rPr>
              <a:t>co</a:t>
            </a:r>
            <a:r>
              <a:rPr lang="it-IT" b="1" spc="-2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it-IT" b="1" spc="-36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b="1" spc="-3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105" dirty="0">
                <a:solidFill>
                  <a:schemeClr val="accent2">
                    <a:lumMod val="75000"/>
                  </a:schemeClr>
                </a:solidFill>
              </a:rPr>
              <a:t>vog</a:t>
            </a:r>
            <a:r>
              <a:rPr lang="it-IT" b="1" spc="-8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b="1" spc="-320" dirty="0">
                <a:solidFill>
                  <a:schemeClr val="accent2">
                    <a:lumMod val="75000"/>
                  </a:schemeClr>
                </a:solidFill>
              </a:rPr>
              <a:t>iam</a:t>
            </a:r>
            <a:r>
              <a:rPr lang="it-IT" b="1" spc="-305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b="1" spc="-3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120" dirty="0">
                <a:solidFill>
                  <a:schemeClr val="accent2">
                    <a:lumMod val="75000"/>
                  </a:schemeClr>
                </a:solidFill>
              </a:rPr>
              <a:t>lav</a:t>
            </a:r>
            <a:r>
              <a:rPr lang="it-IT" b="1" spc="-15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b="1" spc="-4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it-IT" b="1" spc="-6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b="1" spc="-10" dirty="0">
                <a:solidFill>
                  <a:schemeClr val="accent2">
                    <a:lumMod val="75000"/>
                  </a:schemeClr>
                </a:solidFill>
              </a:rPr>
              <a:t>re?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6"/>
          <p:cNvSpPr txBox="1">
            <a:spLocks/>
          </p:cNvSpPr>
          <p:nvPr/>
        </p:nvSpPr>
        <p:spPr>
          <a:xfrm>
            <a:off x="1432968" y="1981379"/>
            <a:ext cx="8932773" cy="3827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115" marR="975994">
              <a:lnSpc>
                <a:spcPct val="100000"/>
              </a:lnSpc>
              <a:spcBef>
                <a:spcPts val="95"/>
              </a:spcBef>
            </a:pP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Gli</a:t>
            </a:r>
            <a:r>
              <a:rPr lang="it-IT" sz="2000" spc="2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obiettivi</a:t>
            </a:r>
            <a:r>
              <a:rPr lang="it-IT" sz="2000" spc="7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di</a:t>
            </a:r>
            <a:r>
              <a:rPr lang="it-IT" sz="2000" spc="2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apprendimento,</a:t>
            </a:r>
            <a:r>
              <a:rPr lang="it-IT" sz="2000" spc="6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i</a:t>
            </a:r>
            <a:r>
              <a:rPr lang="it-IT" sz="200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traguardi</a:t>
            </a:r>
            <a:r>
              <a:rPr lang="it-IT" sz="2000" spc="2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di</a:t>
            </a:r>
            <a:r>
              <a:rPr lang="it-IT" sz="2000" spc="2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sviluppo</a:t>
            </a:r>
            <a:r>
              <a:rPr lang="it-IT" sz="2000" spc="2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delle</a:t>
            </a:r>
            <a:r>
              <a:rPr lang="it-IT" sz="2000" spc="7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competenze </a:t>
            </a:r>
            <a:r>
              <a:rPr lang="it-IT" sz="2000" spc="-39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e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il</a:t>
            </a:r>
            <a:r>
              <a:rPr lang="it-IT" sz="2000" spc="2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profilo</a:t>
            </a:r>
            <a:r>
              <a:rPr lang="it-IT" sz="2000" spc="2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delle</a:t>
            </a:r>
            <a:r>
              <a:rPr lang="it-IT" sz="2000" spc="7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competenze</a:t>
            </a:r>
            <a:r>
              <a:rPr lang="it-IT" sz="2000" spc="4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in</a:t>
            </a:r>
            <a:r>
              <a:rPr lang="it-IT" sz="2000" spc="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uscita</a:t>
            </a:r>
            <a:r>
              <a:rPr lang="it-IT" sz="2000" spc="1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rappresentano</a:t>
            </a:r>
            <a:r>
              <a:rPr lang="it-IT" sz="2000" spc="2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un</a:t>
            </a:r>
            <a:r>
              <a:rPr lang="it-IT" sz="2000" spc="6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33CC"/>
                </a:solidFill>
                <a:latin typeface="Corbel"/>
                <a:cs typeface="Corbel"/>
              </a:rPr>
              <a:t>repertorio </a:t>
            </a:r>
            <a:r>
              <a:rPr lang="it-IT" sz="2000" dirty="0" smtClean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33CC"/>
                </a:solidFill>
                <a:latin typeface="Corbel"/>
                <a:cs typeface="Corbel"/>
              </a:rPr>
              <a:t>estremamente</a:t>
            </a:r>
            <a:r>
              <a:rPr lang="it-IT" sz="2000" spc="25" dirty="0" smtClean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sz="2000" dirty="0" smtClean="0">
                <a:solidFill>
                  <a:srgbClr val="0033CC"/>
                </a:solidFill>
                <a:latin typeface="Corbel"/>
                <a:cs typeface="Corbel"/>
              </a:rPr>
              <a:t>ampio</a:t>
            </a:r>
            <a:r>
              <a:rPr lang="it-IT" sz="2000" dirty="0" smtClean="0">
                <a:solidFill>
                  <a:srgbClr val="000000"/>
                </a:solidFill>
                <a:latin typeface="Corbel"/>
                <a:cs typeface="Corbel"/>
              </a:rPr>
              <a:t>,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che</a:t>
            </a:r>
            <a:r>
              <a:rPr lang="it-IT" sz="2000" spc="2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Corbel"/>
                <a:cs typeface="Corbel"/>
              </a:rPr>
              <a:t>si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riferisce</a:t>
            </a:r>
            <a:r>
              <a:rPr lang="it-IT" sz="2000" spc="7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all’intero</a:t>
            </a:r>
            <a:r>
              <a:rPr lang="it-IT" sz="2000" spc="2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percorso</a:t>
            </a:r>
            <a:r>
              <a:rPr lang="it-IT" sz="2000" spc="5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formativo</a:t>
            </a:r>
            <a:r>
              <a:rPr lang="it-IT" sz="2000" spc="2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del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 Primo</a:t>
            </a:r>
            <a:r>
              <a:rPr lang="it-IT" sz="2000" spc="2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ciclo:</a:t>
            </a:r>
            <a:r>
              <a:rPr lang="it-IT" sz="2000" spc="3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non</a:t>
            </a:r>
            <a:r>
              <a:rPr lang="it-IT" sz="2000" spc="1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è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possibile</a:t>
            </a:r>
            <a:r>
              <a:rPr lang="it-IT" sz="2000" spc="5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e</a:t>
            </a:r>
            <a:r>
              <a:rPr lang="it-IT" sz="2000" spc="2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non</a:t>
            </a:r>
            <a:r>
              <a:rPr lang="it-IT" sz="2000" spc="-2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avrebbe</a:t>
            </a:r>
            <a:r>
              <a:rPr lang="it-IT" sz="2000" spc="7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senso</a:t>
            </a:r>
            <a:r>
              <a:rPr lang="it-IT" sz="200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pensare</a:t>
            </a:r>
            <a:r>
              <a:rPr lang="it-IT" sz="2000" spc="3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di</a:t>
            </a:r>
            <a:r>
              <a:rPr lang="it-IT" sz="200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verificare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l’intero</a:t>
            </a:r>
            <a:r>
              <a:rPr lang="it-IT" sz="2000" spc="2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repertorio</a:t>
            </a:r>
            <a:r>
              <a:rPr lang="it-IT" sz="2000" spc="7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20" dirty="0" smtClean="0">
                <a:solidFill>
                  <a:srgbClr val="000000"/>
                </a:solidFill>
                <a:latin typeface="Corbel"/>
                <a:cs typeface="Corbel"/>
              </a:rPr>
              <a:t>nell’ambito</a:t>
            </a:r>
            <a:r>
              <a:rPr lang="it-IT" sz="2000" spc="5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della</a:t>
            </a:r>
            <a:r>
              <a:rPr lang="it-IT" sz="2000" spc="6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sola prova</a:t>
            </a:r>
            <a:r>
              <a:rPr lang="it-IT" sz="2000" spc="3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20" dirty="0" smtClean="0">
                <a:solidFill>
                  <a:srgbClr val="000000"/>
                </a:solidFill>
                <a:latin typeface="Corbel"/>
                <a:cs typeface="Corbel"/>
              </a:rPr>
              <a:t>d’esame.</a:t>
            </a:r>
            <a:endParaRPr lang="it-IT" sz="2000" dirty="0" smtClean="0">
              <a:latin typeface="Corbel"/>
              <a:cs typeface="Corbel"/>
            </a:endParaRPr>
          </a:p>
          <a:p>
            <a:pPr marL="526415">
              <a:lnSpc>
                <a:spcPct val="100000"/>
              </a:lnSpc>
            </a:pPr>
            <a:endParaRPr lang="it-IT" sz="2000" dirty="0" smtClean="0">
              <a:latin typeface="Corbel"/>
              <a:cs typeface="Corbel"/>
            </a:endParaRPr>
          </a:p>
          <a:p>
            <a:pPr marL="526415">
              <a:lnSpc>
                <a:spcPct val="100000"/>
              </a:lnSpc>
              <a:spcBef>
                <a:spcPts val="10"/>
              </a:spcBef>
            </a:pPr>
            <a:endParaRPr lang="it-IT" sz="2850" dirty="0" smtClean="0">
              <a:latin typeface="Corbel"/>
              <a:cs typeface="Corbel"/>
            </a:endParaRPr>
          </a:p>
          <a:p>
            <a:pPr marL="2470150" marR="5080">
              <a:lnSpc>
                <a:spcPct val="100000"/>
              </a:lnSpc>
            </a:pP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Nel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 progettare</a:t>
            </a:r>
            <a:r>
              <a:rPr lang="it-IT" sz="2000" spc="5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i</a:t>
            </a:r>
            <a:r>
              <a:rPr lang="it-IT" sz="2000" spc="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colloqui</a:t>
            </a:r>
            <a:r>
              <a:rPr lang="it-IT" sz="2000" spc="7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20" dirty="0" smtClean="0">
                <a:solidFill>
                  <a:srgbClr val="000000"/>
                </a:solidFill>
                <a:latin typeface="Corbel"/>
                <a:cs typeface="Corbel"/>
              </a:rPr>
              <a:t>d’esame,</a:t>
            </a:r>
            <a:r>
              <a:rPr lang="it-IT" sz="2000" spc="3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collegio</a:t>
            </a:r>
            <a:r>
              <a:rPr lang="it-IT" sz="2000" spc="5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docenti</a:t>
            </a:r>
            <a:r>
              <a:rPr lang="it-IT" sz="2000" spc="5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e</a:t>
            </a:r>
            <a:r>
              <a:rPr lang="it-IT" sz="2000" spc="2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consiglio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di</a:t>
            </a:r>
            <a:r>
              <a:rPr lang="it-IT" sz="2000" spc="2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classe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devono</a:t>
            </a:r>
            <a:r>
              <a:rPr lang="it-IT" sz="2000" spc="6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33CC"/>
                </a:solidFill>
                <a:latin typeface="Corbel"/>
                <a:cs typeface="Corbel"/>
              </a:rPr>
              <a:t>individuare</a:t>
            </a:r>
            <a:r>
              <a:rPr lang="it-IT" sz="2000" spc="10" dirty="0" smtClean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33CC"/>
                </a:solidFill>
                <a:latin typeface="Corbel"/>
                <a:cs typeface="Corbel"/>
              </a:rPr>
              <a:t>quali</a:t>
            </a:r>
            <a:r>
              <a:rPr lang="it-IT" sz="2000" spc="5" dirty="0" smtClean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33CC"/>
                </a:solidFill>
                <a:latin typeface="Corbel"/>
                <a:cs typeface="Corbel"/>
              </a:rPr>
              <a:t>elementi</a:t>
            </a:r>
            <a:r>
              <a:rPr lang="it-IT" sz="2000" spc="10" dirty="0" smtClean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33CC"/>
                </a:solidFill>
                <a:latin typeface="Corbel"/>
                <a:cs typeface="Corbel"/>
              </a:rPr>
              <a:t>del </a:t>
            </a:r>
            <a:r>
              <a:rPr lang="it-IT" sz="2000" dirty="0" smtClean="0">
                <a:solidFill>
                  <a:srgbClr val="0033CC"/>
                </a:solidFill>
                <a:latin typeface="Corbel"/>
                <a:cs typeface="Corbel"/>
              </a:rPr>
              <a:t>repertorio </a:t>
            </a:r>
            <a:r>
              <a:rPr lang="it-IT" sz="2000" spc="5" dirty="0" smtClean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33CC"/>
                </a:solidFill>
                <a:latin typeface="Corbel"/>
                <a:cs typeface="Corbel"/>
              </a:rPr>
              <a:t>siano</a:t>
            </a:r>
            <a:r>
              <a:rPr lang="it-IT" sz="2000" spc="15" dirty="0" smtClean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33CC"/>
                </a:solidFill>
                <a:latin typeface="Corbel"/>
                <a:cs typeface="Corbel"/>
              </a:rPr>
              <a:t>più</a:t>
            </a:r>
            <a:r>
              <a:rPr lang="it-IT" sz="2000" spc="-10" dirty="0" smtClean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33CC"/>
                </a:solidFill>
                <a:latin typeface="Corbel"/>
                <a:cs typeface="Corbel"/>
              </a:rPr>
              <a:t>funzionali</a:t>
            </a:r>
            <a:r>
              <a:rPr lang="it-IT" sz="2000" spc="50" dirty="0" smtClean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allo</a:t>
            </a:r>
            <a:r>
              <a:rPr lang="it-IT" sz="2000" spc="2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svolgimento</a:t>
            </a:r>
            <a:r>
              <a:rPr lang="it-IT" sz="2000" spc="5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di</a:t>
            </a:r>
            <a:r>
              <a:rPr lang="it-IT" sz="2000" spc="2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un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 «colloquio</a:t>
            </a:r>
            <a:r>
              <a:rPr lang="it-IT" sz="2000" spc="9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ben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 fatto»,</a:t>
            </a:r>
            <a:r>
              <a:rPr lang="it-IT" sz="2000" spc="3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coerenti</a:t>
            </a:r>
            <a:r>
              <a:rPr lang="it-IT" sz="2000" spc="6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con</a:t>
            </a:r>
            <a:r>
              <a:rPr lang="it-IT" sz="2000" spc="1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il</a:t>
            </a:r>
            <a:r>
              <a:rPr lang="it-IT" sz="2000" spc="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progetto</a:t>
            </a:r>
            <a:r>
              <a:rPr lang="it-IT" sz="2000" spc="5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formativo</a:t>
            </a:r>
            <a:r>
              <a:rPr lang="it-IT" sz="2000" spc="5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d’istituto</a:t>
            </a:r>
            <a:r>
              <a:rPr lang="it-IT" sz="2000" spc="5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e</a:t>
            </a:r>
            <a:r>
              <a:rPr lang="it-IT" sz="2000" spc="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di</a:t>
            </a:r>
            <a:r>
              <a:rPr lang="it-IT" sz="2000" spc="2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classe, </a:t>
            </a:r>
            <a:r>
              <a:rPr lang="it-IT" sz="2000" spc="-38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adeguati</a:t>
            </a:r>
            <a:r>
              <a:rPr lang="it-IT" sz="2000" spc="2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alle</a:t>
            </a:r>
            <a:r>
              <a:rPr lang="it-IT" sz="2000" spc="2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specificità</a:t>
            </a:r>
            <a:r>
              <a:rPr lang="it-IT" sz="2000" spc="60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5" dirty="0" smtClean="0">
                <a:solidFill>
                  <a:srgbClr val="000000"/>
                </a:solidFill>
                <a:latin typeface="Corbel"/>
                <a:cs typeface="Corbel"/>
              </a:rPr>
              <a:t>del</a:t>
            </a:r>
            <a:r>
              <a:rPr lang="it-IT" sz="2000" spc="4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singolo</a:t>
            </a:r>
            <a:r>
              <a:rPr lang="it-IT" sz="2000" spc="-5" dirty="0" smtClean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lang="it-IT" sz="2000" spc="-10" dirty="0" smtClean="0">
                <a:solidFill>
                  <a:srgbClr val="000000"/>
                </a:solidFill>
                <a:latin typeface="Corbel"/>
                <a:cs typeface="Corbel"/>
              </a:rPr>
              <a:t>studente.</a:t>
            </a:r>
            <a:endParaRPr lang="it-IT" sz="2000" dirty="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7970" y="1810629"/>
            <a:ext cx="7869555" cy="1849120"/>
          </a:xfrm>
          <a:custGeom>
            <a:avLst/>
            <a:gdLst/>
            <a:ahLst/>
            <a:cxnLst/>
            <a:rect l="l" t="t" r="r" b="b"/>
            <a:pathLst>
              <a:path w="7869555" h="1849120">
                <a:moveTo>
                  <a:pt x="10439" y="316710"/>
                </a:moveTo>
                <a:lnTo>
                  <a:pt x="11409" y="269946"/>
                </a:lnTo>
                <a:lnTo>
                  <a:pt x="19359" y="226822"/>
                </a:lnTo>
                <a:lnTo>
                  <a:pt x="34095" y="187361"/>
                </a:lnTo>
                <a:lnTo>
                  <a:pt x="55426" y="151583"/>
                </a:lnTo>
                <a:lnTo>
                  <a:pt x="83159" y="119510"/>
                </a:lnTo>
                <a:lnTo>
                  <a:pt x="117103" y="91164"/>
                </a:lnTo>
                <a:lnTo>
                  <a:pt x="157065" y="66565"/>
                </a:lnTo>
                <a:lnTo>
                  <a:pt x="202852" y="45734"/>
                </a:lnTo>
                <a:lnTo>
                  <a:pt x="254274" y="28694"/>
                </a:lnTo>
                <a:lnTo>
                  <a:pt x="311137" y="15466"/>
                </a:lnTo>
                <a:lnTo>
                  <a:pt x="376454" y="9754"/>
                </a:lnTo>
                <a:lnTo>
                  <a:pt x="433254" y="9878"/>
                </a:lnTo>
                <a:lnTo>
                  <a:pt x="483299" y="13480"/>
                </a:lnTo>
                <a:lnTo>
                  <a:pt x="528352" y="18198"/>
                </a:lnTo>
                <a:lnTo>
                  <a:pt x="570176" y="21675"/>
                </a:lnTo>
                <a:lnTo>
                  <a:pt x="610535" y="21551"/>
                </a:lnTo>
                <a:lnTo>
                  <a:pt x="651192" y="15466"/>
                </a:lnTo>
                <a:lnTo>
                  <a:pt x="681349" y="10382"/>
                </a:lnTo>
                <a:lnTo>
                  <a:pt x="718490" y="7423"/>
                </a:lnTo>
                <a:lnTo>
                  <a:pt x="761655" y="6219"/>
                </a:lnTo>
                <a:lnTo>
                  <a:pt x="809886" y="6401"/>
                </a:lnTo>
                <a:lnTo>
                  <a:pt x="862221" y="7600"/>
                </a:lnTo>
                <a:lnTo>
                  <a:pt x="917701" y="9446"/>
                </a:lnTo>
                <a:lnTo>
                  <a:pt x="975367" y="11570"/>
                </a:lnTo>
                <a:lnTo>
                  <a:pt x="1034258" y="13604"/>
                </a:lnTo>
                <a:lnTo>
                  <a:pt x="1093414" y="15177"/>
                </a:lnTo>
                <a:lnTo>
                  <a:pt x="1151876" y="15921"/>
                </a:lnTo>
                <a:lnTo>
                  <a:pt x="1208684" y="15466"/>
                </a:lnTo>
                <a:lnTo>
                  <a:pt x="1278660" y="15565"/>
                </a:lnTo>
                <a:lnTo>
                  <a:pt x="1337484" y="18234"/>
                </a:lnTo>
                <a:lnTo>
                  <a:pt x="1388101" y="22174"/>
                </a:lnTo>
                <a:lnTo>
                  <a:pt x="1433458" y="26086"/>
                </a:lnTo>
                <a:lnTo>
                  <a:pt x="1476499" y="28670"/>
                </a:lnTo>
                <a:lnTo>
                  <a:pt x="1520169" y="28628"/>
                </a:lnTo>
                <a:lnTo>
                  <a:pt x="1567414" y="24660"/>
                </a:lnTo>
                <a:lnTo>
                  <a:pt x="1621180" y="15466"/>
                </a:lnTo>
                <a:lnTo>
                  <a:pt x="1666122" y="8669"/>
                </a:lnTo>
                <a:lnTo>
                  <a:pt x="1708880" y="6968"/>
                </a:lnTo>
                <a:lnTo>
                  <a:pt x="1750570" y="9017"/>
                </a:lnTo>
                <a:lnTo>
                  <a:pt x="1792307" y="13472"/>
                </a:lnTo>
                <a:lnTo>
                  <a:pt x="1835207" y="18990"/>
                </a:lnTo>
                <a:lnTo>
                  <a:pt x="1880385" y="24226"/>
                </a:lnTo>
                <a:lnTo>
                  <a:pt x="1928957" y="27835"/>
                </a:lnTo>
                <a:lnTo>
                  <a:pt x="1982039" y="28475"/>
                </a:lnTo>
                <a:lnTo>
                  <a:pt x="2040745" y="24799"/>
                </a:lnTo>
                <a:lnTo>
                  <a:pt x="2106193" y="15466"/>
                </a:lnTo>
                <a:lnTo>
                  <a:pt x="2182804" y="4058"/>
                </a:lnTo>
                <a:lnTo>
                  <a:pt x="2242166" y="0"/>
                </a:lnTo>
                <a:lnTo>
                  <a:pt x="2288033" y="1245"/>
                </a:lnTo>
                <a:lnTo>
                  <a:pt x="2324157" y="5750"/>
                </a:lnTo>
                <a:lnTo>
                  <a:pt x="2354292" y="11470"/>
                </a:lnTo>
                <a:lnTo>
                  <a:pt x="2382192" y="16359"/>
                </a:lnTo>
                <a:lnTo>
                  <a:pt x="2411610" y="18372"/>
                </a:lnTo>
                <a:lnTo>
                  <a:pt x="2446299" y="15466"/>
                </a:lnTo>
                <a:lnTo>
                  <a:pt x="2479754" y="12362"/>
                </a:lnTo>
                <a:lnTo>
                  <a:pt x="2518027" y="12174"/>
                </a:lnTo>
                <a:lnTo>
                  <a:pt x="2560567" y="14066"/>
                </a:lnTo>
                <a:lnTo>
                  <a:pt x="2606819" y="17203"/>
                </a:lnTo>
                <a:lnTo>
                  <a:pt x="2656230" y="20752"/>
                </a:lnTo>
                <a:lnTo>
                  <a:pt x="2708247" y="23878"/>
                </a:lnTo>
                <a:lnTo>
                  <a:pt x="2762317" y="25747"/>
                </a:lnTo>
                <a:lnTo>
                  <a:pt x="2817887" y="25524"/>
                </a:lnTo>
                <a:lnTo>
                  <a:pt x="2874403" y="22375"/>
                </a:lnTo>
                <a:lnTo>
                  <a:pt x="2931312" y="15466"/>
                </a:lnTo>
                <a:lnTo>
                  <a:pt x="2983614" y="8845"/>
                </a:lnTo>
                <a:lnTo>
                  <a:pt x="3036764" y="5119"/>
                </a:lnTo>
                <a:lnTo>
                  <a:pt x="3090373" y="3766"/>
                </a:lnTo>
                <a:lnTo>
                  <a:pt x="3144047" y="4261"/>
                </a:lnTo>
                <a:lnTo>
                  <a:pt x="3197395" y="6080"/>
                </a:lnTo>
                <a:lnTo>
                  <a:pt x="3250026" y="8699"/>
                </a:lnTo>
                <a:lnTo>
                  <a:pt x="3301548" y="11594"/>
                </a:lnTo>
                <a:lnTo>
                  <a:pt x="3351569" y="14243"/>
                </a:lnTo>
                <a:lnTo>
                  <a:pt x="3399699" y="16120"/>
                </a:lnTo>
                <a:lnTo>
                  <a:pt x="3445545" y="16702"/>
                </a:lnTo>
                <a:lnTo>
                  <a:pt x="3488715" y="15466"/>
                </a:lnTo>
                <a:lnTo>
                  <a:pt x="3526123" y="14402"/>
                </a:lnTo>
                <a:lnTo>
                  <a:pt x="3567355" y="14890"/>
                </a:lnTo>
                <a:lnTo>
                  <a:pt x="3611871" y="16553"/>
                </a:lnTo>
                <a:lnTo>
                  <a:pt x="3659131" y="19018"/>
                </a:lnTo>
                <a:lnTo>
                  <a:pt x="3708593" y="21910"/>
                </a:lnTo>
                <a:lnTo>
                  <a:pt x="3759719" y="24854"/>
                </a:lnTo>
                <a:lnTo>
                  <a:pt x="3811967" y="27476"/>
                </a:lnTo>
                <a:lnTo>
                  <a:pt x="3864796" y="29402"/>
                </a:lnTo>
                <a:lnTo>
                  <a:pt x="3917668" y="30256"/>
                </a:lnTo>
                <a:lnTo>
                  <a:pt x="3970040" y="29663"/>
                </a:lnTo>
                <a:lnTo>
                  <a:pt x="4021374" y="27251"/>
                </a:lnTo>
                <a:lnTo>
                  <a:pt x="4071128" y="22643"/>
                </a:lnTo>
                <a:lnTo>
                  <a:pt x="4118762" y="15466"/>
                </a:lnTo>
                <a:lnTo>
                  <a:pt x="4177241" y="7010"/>
                </a:lnTo>
                <a:lnTo>
                  <a:pt x="4232406" y="3262"/>
                </a:lnTo>
                <a:lnTo>
                  <a:pt x="4284665" y="3160"/>
                </a:lnTo>
                <a:lnTo>
                  <a:pt x="4334430" y="5645"/>
                </a:lnTo>
                <a:lnTo>
                  <a:pt x="4382112" y="9655"/>
                </a:lnTo>
                <a:lnTo>
                  <a:pt x="4428122" y="14131"/>
                </a:lnTo>
                <a:lnTo>
                  <a:pt x="4472869" y="18010"/>
                </a:lnTo>
                <a:lnTo>
                  <a:pt x="4516766" y="20233"/>
                </a:lnTo>
                <a:lnTo>
                  <a:pt x="4560222" y="19738"/>
                </a:lnTo>
                <a:lnTo>
                  <a:pt x="4603648" y="15466"/>
                </a:lnTo>
                <a:lnTo>
                  <a:pt x="4660836" y="8948"/>
                </a:lnTo>
                <a:lnTo>
                  <a:pt x="4709952" y="7035"/>
                </a:lnTo>
                <a:lnTo>
                  <a:pt x="4754117" y="8268"/>
                </a:lnTo>
                <a:lnTo>
                  <a:pt x="4796457" y="11187"/>
                </a:lnTo>
                <a:lnTo>
                  <a:pt x="4840094" y="14333"/>
                </a:lnTo>
                <a:lnTo>
                  <a:pt x="4888152" y="16245"/>
                </a:lnTo>
                <a:lnTo>
                  <a:pt x="4943754" y="15466"/>
                </a:lnTo>
                <a:lnTo>
                  <a:pt x="4986532" y="14523"/>
                </a:lnTo>
                <a:lnTo>
                  <a:pt x="5030345" y="15039"/>
                </a:lnTo>
                <a:lnTo>
                  <a:pt x="5075280" y="16546"/>
                </a:lnTo>
                <a:lnTo>
                  <a:pt x="5121428" y="18575"/>
                </a:lnTo>
                <a:lnTo>
                  <a:pt x="5168877" y="20657"/>
                </a:lnTo>
                <a:lnTo>
                  <a:pt x="5217717" y="22324"/>
                </a:lnTo>
                <a:lnTo>
                  <a:pt x="5268037" y="23107"/>
                </a:lnTo>
                <a:lnTo>
                  <a:pt x="5319926" y="22537"/>
                </a:lnTo>
                <a:lnTo>
                  <a:pt x="5373473" y="20146"/>
                </a:lnTo>
                <a:lnTo>
                  <a:pt x="5428767" y="15466"/>
                </a:lnTo>
                <a:lnTo>
                  <a:pt x="5491033" y="10673"/>
                </a:lnTo>
                <a:lnTo>
                  <a:pt x="5539916" y="10251"/>
                </a:lnTo>
                <a:lnTo>
                  <a:pt x="5579286" y="12698"/>
                </a:lnTo>
                <a:lnTo>
                  <a:pt x="5613012" y="16513"/>
                </a:lnTo>
                <a:lnTo>
                  <a:pt x="5644965" y="20198"/>
                </a:lnTo>
                <a:lnTo>
                  <a:pt x="5679012" y="22252"/>
                </a:lnTo>
                <a:lnTo>
                  <a:pt x="5719025" y="21175"/>
                </a:lnTo>
                <a:lnTo>
                  <a:pt x="5768873" y="15466"/>
                </a:lnTo>
                <a:lnTo>
                  <a:pt x="5802753" y="11509"/>
                </a:lnTo>
                <a:lnTo>
                  <a:pt x="5840207" y="9208"/>
                </a:lnTo>
                <a:lnTo>
                  <a:pt x="5880969" y="8299"/>
                </a:lnTo>
                <a:lnTo>
                  <a:pt x="5924771" y="8523"/>
                </a:lnTo>
                <a:lnTo>
                  <a:pt x="5971347" y="9617"/>
                </a:lnTo>
                <a:lnTo>
                  <a:pt x="6020430" y="11320"/>
                </a:lnTo>
                <a:lnTo>
                  <a:pt x="6071752" y="13370"/>
                </a:lnTo>
                <a:lnTo>
                  <a:pt x="6125048" y="15506"/>
                </a:lnTo>
                <a:lnTo>
                  <a:pt x="6180049" y="17465"/>
                </a:lnTo>
                <a:lnTo>
                  <a:pt x="6236490" y="18987"/>
                </a:lnTo>
                <a:lnTo>
                  <a:pt x="6294104" y="19809"/>
                </a:lnTo>
                <a:lnTo>
                  <a:pt x="6352623" y="19671"/>
                </a:lnTo>
                <a:lnTo>
                  <a:pt x="6411780" y="18310"/>
                </a:lnTo>
                <a:lnTo>
                  <a:pt x="6471310" y="15466"/>
                </a:lnTo>
                <a:lnTo>
                  <a:pt x="6539029" y="11733"/>
                </a:lnTo>
                <a:lnTo>
                  <a:pt x="6592338" y="9679"/>
                </a:lnTo>
                <a:lnTo>
                  <a:pt x="6634026" y="8994"/>
                </a:lnTo>
                <a:lnTo>
                  <a:pt x="6666882" y="9366"/>
                </a:lnTo>
                <a:lnTo>
                  <a:pt x="6693693" y="10485"/>
                </a:lnTo>
                <a:lnTo>
                  <a:pt x="6717250" y="12039"/>
                </a:lnTo>
                <a:lnTo>
                  <a:pt x="6740340" y="13718"/>
                </a:lnTo>
                <a:lnTo>
                  <a:pt x="6765751" y="15212"/>
                </a:lnTo>
                <a:lnTo>
                  <a:pt x="6796274" y="16208"/>
                </a:lnTo>
                <a:lnTo>
                  <a:pt x="6834696" y="16396"/>
                </a:lnTo>
                <a:lnTo>
                  <a:pt x="6883806" y="15466"/>
                </a:lnTo>
                <a:lnTo>
                  <a:pt x="6932786" y="14935"/>
                </a:lnTo>
                <a:lnTo>
                  <a:pt x="6985472" y="15801"/>
                </a:lnTo>
                <a:lnTo>
                  <a:pt x="7040987" y="17708"/>
                </a:lnTo>
                <a:lnTo>
                  <a:pt x="7098450" y="20298"/>
                </a:lnTo>
                <a:lnTo>
                  <a:pt x="7156983" y="23214"/>
                </a:lnTo>
                <a:lnTo>
                  <a:pt x="7215708" y="26100"/>
                </a:lnTo>
                <a:lnTo>
                  <a:pt x="7273744" y="28598"/>
                </a:lnTo>
                <a:lnTo>
                  <a:pt x="7330214" y="30352"/>
                </a:lnTo>
                <a:lnTo>
                  <a:pt x="7384239" y="31005"/>
                </a:lnTo>
                <a:lnTo>
                  <a:pt x="7434938" y="30199"/>
                </a:lnTo>
                <a:lnTo>
                  <a:pt x="7481435" y="27579"/>
                </a:lnTo>
                <a:lnTo>
                  <a:pt x="7522850" y="22787"/>
                </a:lnTo>
                <a:lnTo>
                  <a:pt x="7558303" y="15466"/>
                </a:lnTo>
                <a:lnTo>
                  <a:pt x="7607076" y="19151"/>
                </a:lnTo>
                <a:lnTo>
                  <a:pt x="7651247" y="30153"/>
                </a:lnTo>
                <a:lnTo>
                  <a:pt x="7690982" y="47930"/>
                </a:lnTo>
                <a:lnTo>
                  <a:pt x="7726451" y="71943"/>
                </a:lnTo>
                <a:lnTo>
                  <a:pt x="7757820" y="101651"/>
                </a:lnTo>
                <a:lnTo>
                  <a:pt x="7785257" y="136514"/>
                </a:lnTo>
                <a:lnTo>
                  <a:pt x="7808930" y="175992"/>
                </a:lnTo>
                <a:lnTo>
                  <a:pt x="7829006" y="219544"/>
                </a:lnTo>
                <a:lnTo>
                  <a:pt x="7845653" y="266630"/>
                </a:lnTo>
                <a:lnTo>
                  <a:pt x="7859039" y="316710"/>
                </a:lnTo>
                <a:lnTo>
                  <a:pt x="7866967" y="363987"/>
                </a:lnTo>
                <a:lnTo>
                  <a:pt x="7868361" y="408128"/>
                </a:lnTo>
                <a:lnTo>
                  <a:pt x="7865357" y="450474"/>
                </a:lnTo>
                <a:lnTo>
                  <a:pt x="7860087" y="492367"/>
                </a:lnTo>
                <a:lnTo>
                  <a:pt x="7854686" y="535146"/>
                </a:lnTo>
                <a:lnTo>
                  <a:pt x="7851288" y="580153"/>
                </a:lnTo>
                <a:lnTo>
                  <a:pt x="7852028" y="628730"/>
                </a:lnTo>
                <a:lnTo>
                  <a:pt x="7859039" y="682216"/>
                </a:lnTo>
                <a:lnTo>
                  <a:pt x="7866842" y="739166"/>
                </a:lnTo>
                <a:lnTo>
                  <a:pt x="7869504" y="796587"/>
                </a:lnTo>
                <a:lnTo>
                  <a:pt x="7868482" y="853496"/>
                </a:lnTo>
                <a:lnTo>
                  <a:pt x="7865230" y="908911"/>
                </a:lnTo>
                <a:lnTo>
                  <a:pt x="7861204" y="961849"/>
                </a:lnTo>
                <a:lnTo>
                  <a:pt x="7857860" y="1011328"/>
                </a:lnTo>
                <a:lnTo>
                  <a:pt x="7856653" y="1056367"/>
                </a:lnTo>
                <a:lnTo>
                  <a:pt x="7859039" y="1095982"/>
                </a:lnTo>
                <a:lnTo>
                  <a:pt x="7861451" y="1131565"/>
                </a:lnTo>
                <a:lnTo>
                  <a:pt x="7861029" y="1172644"/>
                </a:lnTo>
                <a:lnTo>
                  <a:pt x="7858728" y="1218118"/>
                </a:lnTo>
                <a:lnTo>
                  <a:pt x="7855506" y="1266888"/>
                </a:lnTo>
                <a:lnTo>
                  <a:pt x="7852318" y="1317854"/>
                </a:lnTo>
                <a:lnTo>
                  <a:pt x="7850121" y="1369916"/>
                </a:lnTo>
                <a:lnTo>
                  <a:pt x="7849871" y="1421975"/>
                </a:lnTo>
                <a:lnTo>
                  <a:pt x="7852525" y="1472932"/>
                </a:lnTo>
                <a:lnTo>
                  <a:pt x="7859039" y="1521686"/>
                </a:lnTo>
                <a:lnTo>
                  <a:pt x="7850673" y="1569095"/>
                </a:lnTo>
                <a:lnTo>
                  <a:pt x="7836736" y="1612707"/>
                </a:lnTo>
                <a:lnTo>
                  <a:pt x="7817507" y="1652507"/>
                </a:lnTo>
                <a:lnTo>
                  <a:pt x="7793267" y="1688476"/>
                </a:lnTo>
                <a:lnTo>
                  <a:pt x="7764297" y="1720599"/>
                </a:lnTo>
                <a:lnTo>
                  <a:pt x="7730877" y="1748859"/>
                </a:lnTo>
                <a:lnTo>
                  <a:pt x="7693287" y="1773239"/>
                </a:lnTo>
                <a:lnTo>
                  <a:pt x="7651807" y="1793722"/>
                </a:lnTo>
                <a:lnTo>
                  <a:pt x="7606719" y="1810291"/>
                </a:lnTo>
                <a:lnTo>
                  <a:pt x="7558303" y="1822930"/>
                </a:lnTo>
                <a:lnTo>
                  <a:pt x="7501636" y="1822200"/>
                </a:lnTo>
                <a:lnTo>
                  <a:pt x="7445773" y="1818215"/>
                </a:lnTo>
                <a:lnTo>
                  <a:pt x="7391041" y="1812705"/>
                </a:lnTo>
                <a:lnTo>
                  <a:pt x="7337767" y="1807404"/>
                </a:lnTo>
                <a:lnTo>
                  <a:pt x="7286280" y="1804043"/>
                </a:lnTo>
                <a:lnTo>
                  <a:pt x="7236906" y="1804356"/>
                </a:lnTo>
                <a:lnTo>
                  <a:pt x="7189972" y="1810074"/>
                </a:lnTo>
                <a:lnTo>
                  <a:pt x="7145807" y="1822930"/>
                </a:lnTo>
                <a:lnTo>
                  <a:pt x="7094963" y="1836699"/>
                </a:lnTo>
                <a:lnTo>
                  <a:pt x="7041369" y="1841069"/>
                </a:lnTo>
                <a:lnTo>
                  <a:pt x="6987127" y="1838925"/>
                </a:lnTo>
                <a:lnTo>
                  <a:pt x="6934337" y="1833153"/>
                </a:lnTo>
                <a:lnTo>
                  <a:pt x="6885101" y="1826640"/>
                </a:lnTo>
                <a:lnTo>
                  <a:pt x="6841522" y="1822270"/>
                </a:lnTo>
                <a:lnTo>
                  <a:pt x="6805701" y="1822930"/>
                </a:lnTo>
                <a:lnTo>
                  <a:pt x="6779614" y="1823637"/>
                </a:lnTo>
                <a:lnTo>
                  <a:pt x="6742422" y="1821168"/>
                </a:lnTo>
                <a:lnTo>
                  <a:pt x="6696187" y="1816534"/>
                </a:lnTo>
                <a:lnTo>
                  <a:pt x="6642972" y="1810747"/>
                </a:lnTo>
                <a:lnTo>
                  <a:pt x="6584840" y="1804819"/>
                </a:lnTo>
                <a:lnTo>
                  <a:pt x="6523853" y="1799761"/>
                </a:lnTo>
                <a:lnTo>
                  <a:pt x="6462075" y="1796584"/>
                </a:lnTo>
                <a:lnTo>
                  <a:pt x="6401567" y="1796302"/>
                </a:lnTo>
                <a:lnTo>
                  <a:pt x="6344393" y="1799924"/>
                </a:lnTo>
                <a:lnTo>
                  <a:pt x="6292616" y="1808463"/>
                </a:lnTo>
                <a:lnTo>
                  <a:pt x="6248298" y="1822930"/>
                </a:lnTo>
                <a:lnTo>
                  <a:pt x="6211289" y="1835990"/>
                </a:lnTo>
                <a:lnTo>
                  <a:pt x="6173274" y="1843276"/>
                </a:lnTo>
                <a:lnTo>
                  <a:pt x="6134038" y="1845808"/>
                </a:lnTo>
                <a:lnTo>
                  <a:pt x="6093367" y="1844604"/>
                </a:lnTo>
                <a:lnTo>
                  <a:pt x="6051050" y="1840687"/>
                </a:lnTo>
                <a:lnTo>
                  <a:pt x="6006871" y="1835074"/>
                </a:lnTo>
                <a:lnTo>
                  <a:pt x="5960618" y="1828787"/>
                </a:lnTo>
                <a:lnTo>
                  <a:pt x="5912077" y="1822845"/>
                </a:lnTo>
                <a:lnTo>
                  <a:pt x="5861035" y="1818268"/>
                </a:lnTo>
                <a:lnTo>
                  <a:pt x="5807279" y="1816077"/>
                </a:lnTo>
                <a:lnTo>
                  <a:pt x="5750594" y="1817291"/>
                </a:lnTo>
                <a:lnTo>
                  <a:pt x="5690768" y="1822930"/>
                </a:lnTo>
                <a:lnTo>
                  <a:pt x="5637130" y="1828027"/>
                </a:lnTo>
                <a:lnTo>
                  <a:pt x="5581891" y="1829714"/>
                </a:lnTo>
                <a:lnTo>
                  <a:pt x="5525585" y="1828648"/>
                </a:lnTo>
                <a:lnTo>
                  <a:pt x="5468745" y="1825485"/>
                </a:lnTo>
                <a:lnTo>
                  <a:pt x="5411904" y="1820880"/>
                </a:lnTo>
                <a:lnTo>
                  <a:pt x="5355596" y="1815492"/>
                </a:lnTo>
                <a:lnTo>
                  <a:pt x="5300354" y="1809976"/>
                </a:lnTo>
                <a:lnTo>
                  <a:pt x="5246712" y="1804988"/>
                </a:lnTo>
                <a:lnTo>
                  <a:pt x="5195204" y="1801186"/>
                </a:lnTo>
                <a:lnTo>
                  <a:pt x="5146362" y="1799226"/>
                </a:lnTo>
                <a:lnTo>
                  <a:pt x="5100720" y="1799763"/>
                </a:lnTo>
                <a:lnTo>
                  <a:pt x="5058812" y="1803455"/>
                </a:lnTo>
                <a:lnTo>
                  <a:pt x="5021171" y="1810959"/>
                </a:lnTo>
                <a:lnTo>
                  <a:pt x="4988331" y="1822930"/>
                </a:lnTo>
                <a:lnTo>
                  <a:pt x="4952681" y="1835838"/>
                </a:lnTo>
                <a:lnTo>
                  <a:pt x="4911477" y="1843974"/>
                </a:lnTo>
                <a:lnTo>
                  <a:pt x="4865650" y="1848053"/>
                </a:lnTo>
                <a:lnTo>
                  <a:pt x="4816133" y="1848788"/>
                </a:lnTo>
                <a:lnTo>
                  <a:pt x="4763861" y="1846896"/>
                </a:lnTo>
                <a:lnTo>
                  <a:pt x="4709765" y="1843091"/>
                </a:lnTo>
                <a:lnTo>
                  <a:pt x="4654778" y="1838087"/>
                </a:lnTo>
                <a:lnTo>
                  <a:pt x="4599835" y="1832600"/>
                </a:lnTo>
                <a:lnTo>
                  <a:pt x="4545867" y="1827344"/>
                </a:lnTo>
                <a:lnTo>
                  <a:pt x="4493807" y="1823034"/>
                </a:lnTo>
                <a:lnTo>
                  <a:pt x="4444590" y="1820385"/>
                </a:lnTo>
                <a:lnTo>
                  <a:pt x="4399146" y="1820112"/>
                </a:lnTo>
                <a:lnTo>
                  <a:pt x="4358411" y="1822930"/>
                </a:lnTo>
                <a:lnTo>
                  <a:pt x="4295717" y="1828741"/>
                </a:lnTo>
                <a:lnTo>
                  <a:pt x="4245809" y="1830094"/>
                </a:lnTo>
                <a:lnTo>
                  <a:pt x="4203836" y="1828501"/>
                </a:lnTo>
                <a:lnTo>
                  <a:pt x="4164949" y="1825476"/>
                </a:lnTo>
                <a:lnTo>
                  <a:pt x="4124298" y="1822530"/>
                </a:lnTo>
                <a:lnTo>
                  <a:pt x="4077033" y="1821177"/>
                </a:lnTo>
                <a:lnTo>
                  <a:pt x="4018305" y="1822930"/>
                </a:lnTo>
                <a:lnTo>
                  <a:pt x="3983030" y="1824258"/>
                </a:lnTo>
                <a:lnTo>
                  <a:pt x="3943592" y="1824569"/>
                </a:lnTo>
                <a:lnTo>
                  <a:pt x="3900460" y="1824066"/>
                </a:lnTo>
                <a:lnTo>
                  <a:pt x="3854101" y="1822952"/>
                </a:lnTo>
                <a:lnTo>
                  <a:pt x="3804984" y="1821430"/>
                </a:lnTo>
                <a:lnTo>
                  <a:pt x="3753575" y="1819704"/>
                </a:lnTo>
                <a:lnTo>
                  <a:pt x="3700345" y="1817977"/>
                </a:lnTo>
                <a:lnTo>
                  <a:pt x="3645759" y="1816452"/>
                </a:lnTo>
                <a:lnTo>
                  <a:pt x="3590286" y="1815332"/>
                </a:lnTo>
                <a:lnTo>
                  <a:pt x="3534394" y="1814821"/>
                </a:lnTo>
                <a:lnTo>
                  <a:pt x="3478551" y="1815122"/>
                </a:lnTo>
                <a:lnTo>
                  <a:pt x="3423225" y="1816438"/>
                </a:lnTo>
                <a:lnTo>
                  <a:pt x="3368884" y="1818973"/>
                </a:lnTo>
                <a:lnTo>
                  <a:pt x="3315995" y="1822930"/>
                </a:lnTo>
                <a:lnTo>
                  <a:pt x="3258128" y="1826396"/>
                </a:lnTo>
                <a:lnTo>
                  <a:pt x="3205340" y="1826325"/>
                </a:lnTo>
                <a:lnTo>
                  <a:pt x="3156729" y="1823591"/>
                </a:lnTo>
                <a:lnTo>
                  <a:pt x="3111393" y="1819063"/>
                </a:lnTo>
                <a:lnTo>
                  <a:pt x="3068432" y="1813615"/>
                </a:lnTo>
                <a:lnTo>
                  <a:pt x="3026943" y="1808118"/>
                </a:lnTo>
                <a:lnTo>
                  <a:pt x="2986026" y="1803444"/>
                </a:lnTo>
                <a:lnTo>
                  <a:pt x="2944779" y="1800465"/>
                </a:lnTo>
                <a:lnTo>
                  <a:pt x="2902300" y="1800052"/>
                </a:lnTo>
                <a:lnTo>
                  <a:pt x="2857690" y="1803077"/>
                </a:lnTo>
                <a:lnTo>
                  <a:pt x="2810045" y="1810413"/>
                </a:lnTo>
                <a:lnTo>
                  <a:pt x="2758465" y="1822930"/>
                </a:lnTo>
                <a:lnTo>
                  <a:pt x="2696947" y="1837314"/>
                </a:lnTo>
                <a:lnTo>
                  <a:pt x="2640968" y="1844510"/>
                </a:lnTo>
                <a:lnTo>
                  <a:pt x="2589534" y="1846013"/>
                </a:lnTo>
                <a:lnTo>
                  <a:pt x="2541655" y="1843321"/>
                </a:lnTo>
                <a:lnTo>
                  <a:pt x="2496337" y="1837932"/>
                </a:lnTo>
                <a:lnTo>
                  <a:pt x="2452589" y="1831342"/>
                </a:lnTo>
                <a:lnTo>
                  <a:pt x="2409419" y="1825050"/>
                </a:lnTo>
                <a:lnTo>
                  <a:pt x="2365834" y="1820552"/>
                </a:lnTo>
                <a:lnTo>
                  <a:pt x="2320842" y="1819346"/>
                </a:lnTo>
                <a:lnTo>
                  <a:pt x="2273452" y="1822930"/>
                </a:lnTo>
                <a:lnTo>
                  <a:pt x="2223253" y="1827127"/>
                </a:lnTo>
                <a:lnTo>
                  <a:pt x="2171024" y="1827490"/>
                </a:lnTo>
                <a:lnTo>
                  <a:pt x="2117667" y="1825106"/>
                </a:lnTo>
                <a:lnTo>
                  <a:pt x="2064085" y="1821064"/>
                </a:lnTo>
                <a:lnTo>
                  <a:pt x="2011181" y="1816453"/>
                </a:lnTo>
                <a:lnTo>
                  <a:pt x="1959858" y="1812359"/>
                </a:lnTo>
                <a:lnTo>
                  <a:pt x="1911020" y="1809872"/>
                </a:lnTo>
                <a:lnTo>
                  <a:pt x="1865569" y="1810079"/>
                </a:lnTo>
                <a:lnTo>
                  <a:pt x="1824407" y="1814069"/>
                </a:lnTo>
                <a:lnTo>
                  <a:pt x="1788439" y="1822930"/>
                </a:lnTo>
                <a:lnTo>
                  <a:pt x="1761546" y="1829439"/>
                </a:lnTo>
                <a:lnTo>
                  <a:pt x="1728535" y="1832687"/>
                </a:lnTo>
                <a:lnTo>
                  <a:pt x="1690038" y="1833239"/>
                </a:lnTo>
                <a:lnTo>
                  <a:pt x="1646692" y="1831661"/>
                </a:lnTo>
                <a:lnTo>
                  <a:pt x="1599130" y="1828516"/>
                </a:lnTo>
                <a:lnTo>
                  <a:pt x="1547986" y="1824369"/>
                </a:lnTo>
                <a:lnTo>
                  <a:pt x="1493894" y="1819786"/>
                </a:lnTo>
                <a:lnTo>
                  <a:pt x="1437489" y="1815332"/>
                </a:lnTo>
                <a:lnTo>
                  <a:pt x="1379406" y="1811571"/>
                </a:lnTo>
                <a:lnTo>
                  <a:pt x="1320277" y="1809067"/>
                </a:lnTo>
                <a:lnTo>
                  <a:pt x="1260738" y="1808386"/>
                </a:lnTo>
                <a:lnTo>
                  <a:pt x="1201423" y="1810093"/>
                </a:lnTo>
                <a:lnTo>
                  <a:pt x="1142966" y="1814753"/>
                </a:lnTo>
                <a:lnTo>
                  <a:pt x="1086002" y="1822930"/>
                </a:lnTo>
                <a:lnTo>
                  <a:pt x="1037027" y="1829833"/>
                </a:lnTo>
                <a:lnTo>
                  <a:pt x="988117" y="1833202"/>
                </a:lnTo>
                <a:lnTo>
                  <a:pt x="939273" y="1833595"/>
                </a:lnTo>
                <a:lnTo>
                  <a:pt x="890497" y="1831574"/>
                </a:lnTo>
                <a:lnTo>
                  <a:pt x="841790" y="1827698"/>
                </a:lnTo>
                <a:lnTo>
                  <a:pt x="793155" y="1822528"/>
                </a:lnTo>
                <a:lnTo>
                  <a:pt x="744594" y="1816624"/>
                </a:lnTo>
                <a:lnTo>
                  <a:pt x="696107" y="1810547"/>
                </a:lnTo>
                <a:lnTo>
                  <a:pt x="647698" y="1804857"/>
                </a:lnTo>
                <a:lnTo>
                  <a:pt x="599367" y="1800114"/>
                </a:lnTo>
                <a:lnTo>
                  <a:pt x="551117" y="1796879"/>
                </a:lnTo>
                <a:lnTo>
                  <a:pt x="502949" y="1795712"/>
                </a:lnTo>
                <a:lnTo>
                  <a:pt x="454865" y="1797173"/>
                </a:lnTo>
                <a:lnTo>
                  <a:pt x="406867" y="1801823"/>
                </a:lnTo>
                <a:lnTo>
                  <a:pt x="358957" y="1810222"/>
                </a:lnTo>
                <a:lnTo>
                  <a:pt x="311137" y="1822930"/>
                </a:lnTo>
                <a:lnTo>
                  <a:pt x="267578" y="1816775"/>
                </a:lnTo>
                <a:lnTo>
                  <a:pt x="224986" y="1804707"/>
                </a:lnTo>
                <a:lnTo>
                  <a:pt x="184121" y="1786945"/>
                </a:lnTo>
                <a:lnTo>
                  <a:pt x="145747" y="1763709"/>
                </a:lnTo>
                <a:lnTo>
                  <a:pt x="110624" y="1735220"/>
                </a:lnTo>
                <a:lnTo>
                  <a:pt x="79515" y="1701699"/>
                </a:lnTo>
                <a:lnTo>
                  <a:pt x="53180" y="1663364"/>
                </a:lnTo>
                <a:lnTo>
                  <a:pt x="32381" y="1620437"/>
                </a:lnTo>
                <a:lnTo>
                  <a:pt x="17880" y="1573137"/>
                </a:lnTo>
                <a:lnTo>
                  <a:pt x="10439" y="1521686"/>
                </a:lnTo>
                <a:lnTo>
                  <a:pt x="4002" y="1471588"/>
                </a:lnTo>
                <a:lnTo>
                  <a:pt x="3222" y="1423630"/>
                </a:lnTo>
                <a:lnTo>
                  <a:pt x="6189" y="1376726"/>
                </a:lnTo>
                <a:lnTo>
                  <a:pt x="10996" y="1329789"/>
                </a:lnTo>
                <a:lnTo>
                  <a:pt x="15733" y="1281733"/>
                </a:lnTo>
                <a:lnTo>
                  <a:pt x="18492" y="1231471"/>
                </a:lnTo>
                <a:lnTo>
                  <a:pt x="17363" y="1177917"/>
                </a:lnTo>
                <a:lnTo>
                  <a:pt x="10439" y="1119985"/>
                </a:lnTo>
                <a:lnTo>
                  <a:pt x="3383" y="1068914"/>
                </a:lnTo>
                <a:lnTo>
                  <a:pt x="206" y="1022242"/>
                </a:lnTo>
                <a:lnTo>
                  <a:pt x="0" y="978488"/>
                </a:lnTo>
                <a:lnTo>
                  <a:pt x="1859" y="936170"/>
                </a:lnTo>
                <a:lnTo>
                  <a:pt x="4879" y="893806"/>
                </a:lnTo>
                <a:lnTo>
                  <a:pt x="8153" y="849917"/>
                </a:lnTo>
                <a:lnTo>
                  <a:pt x="10775" y="803020"/>
                </a:lnTo>
                <a:lnTo>
                  <a:pt x="11839" y="751635"/>
                </a:lnTo>
                <a:lnTo>
                  <a:pt x="10439" y="694281"/>
                </a:lnTo>
                <a:lnTo>
                  <a:pt x="9109" y="630535"/>
                </a:lnTo>
                <a:lnTo>
                  <a:pt x="10828" y="575010"/>
                </a:lnTo>
                <a:lnTo>
                  <a:pt x="14263" y="525958"/>
                </a:lnTo>
                <a:lnTo>
                  <a:pt x="18078" y="481635"/>
                </a:lnTo>
                <a:lnTo>
                  <a:pt x="20938" y="440294"/>
                </a:lnTo>
                <a:lnTo>
                  <a:pt x="21508" y="400190"/>
                </a:lnTo>
                <a:lnTo>
                  <a:pt x="18453" y="359577"/>
                </a:lnTo>
                <a:lnTo>
                  <a:pt x="10439" y="316710"/>
                </a:lnTo>
                <a:close/>
              </a:path>
            </a:pathLst>
          </a:custGeom>
          <a:ln w="38100">
            <a:solidFill>
              <a:srgbClr val="0033C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reccia circolare in su 4"/>
          <p:cNvSpPr/>
          <p:nvPr/>
        </p:nvSpPr>
        <p:spPr>
          <a:xfrm rot="4672796">
            <a:off x="1137784" y="4079618"/>
            <a:ext cx="1956289" cy="22105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53292"/>
            <a:ext cx="10515600" cy="161997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spc="-385" dirty="0">
                <a:solidFill>
                  <a:schemeClr val="accent2">
                    <a:lumMod val="75000"/>
                  </a:schemeClr>
                </a:solidFill>
              </a:rPr>
              <a:t>Competenze</a:t>
            </a:r>
            <a:r>
              <a:rPr lang="it-IT" b="1" spc="3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100" dirty="0">
                <a:solidFill>
                  <a:schemeClr val="accent2">
                    <a:lumMod val="75000"/>
                  </a:schemeClr>
                </a:solidFill>
              </a:rPr>
              <a:t>disciplinari</a:t>
            </a:r>
            <a:r>
              <a:rPr lang="it-IT" b="1" spc="-3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505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b="1" spc="-2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120" dirty="0">
                <a:solidFill>
                  <a:schemeClr val="accent2">
                    <a:lumMod val="75000"/>
                  </a:schemeClr>
                </a:solidFill>
              </a:rPr>
              <a:t>colloquio</a:t>
            </a:r>
            <a:r>
              <a:rPr lang="it-IT" b="1" spc="1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254" dirty="0" smtClean="0">
                <a:solidFill>
                  <a:schemeClr val="accent2">
                    <a:lumMod val="75000"/>
                  </a:schemeClr>
                </a:solidFill>
              </a:rPr>
              <a:t>d’esame</a:t>
            </a:r>
            <a:br>
              <a:rPr lang="it-IT" b="1" spc="-254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b="1" spc="-24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Qualche</a:t>
            </a:r>
            <a:r>
              <a:rPr lang="it-IT" b="1" spc="-1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b="1" spc="-335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es</a:t>
            </a:r>
            <a:r>
              <a:rPr lang="it-IT" b="1" spc="-37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e</a:t>
            </a:r>
            <a:r>
              <a:rPr lang="it-IT" b="1" spc="-620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m</a:t>
            </a:r>
            <a:r>
              <a:rPr lang="it-IT" b="1" spc="-425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p</a:t>
            </a:r>
            <a:r>
              <a:rPr lang="it-IT" b="1" spc="-145" dirty="0" smtClean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io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/>
            </a:r>
            <a:br>
              <a:rPr lang="it-IT" b="1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</a:b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12"/>
          <p:cNvSpPr txBox="1"/>
          <p:nvPr/>
        </p:nvSpPr>
        <p:spPr>
          <a:xfrm>
            <a:off x="1166453" y="1973265"/>
            <a:ext cx="8030845" cy="1882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solidFill>
                  <a:srgbClr val="231F20"/>
                </a:solidFill>
                <a:latin typeface="Trebuchet MS"/>
                <a:cs typeface="Trebuchet MS"/>
              </a:rPr>
              <a:t>Italiano</a:t>
            </a:r>
            <a:endParaRPr sz="1800" dirty="0">
              <a:latin typeface="Trebuchet MS"/>
              <a:cs typeface="Trebuchet MS"/>
            </a:endParaRPr>
          </a:p>
          <a:p>
            <a:pPr marL="182880" marR="168910" indent="-170815">
              <a:lnSpc>
                <a:spcPct val="100000"/>
              </a:lnSpc>
              <a:spcBef>
                <a:spcPts val="935"/>
              </a:spcBef>
              <a:buFont typeface="Arial MT"/>
              <a:buChar char="•"/>
              <a:tabLst>
                <a:tab pos="183515" algn="l"/>
              </a:tabLst>
            </a:pP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Interagisce</a:t>
            </a:r>
            <a:r>
              <a:rPr sz="1200" spc="3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modo</a:t>
            </a:r>
            <a:r>
              <a:rPr sz="1200" spc="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efficace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in</a:t>
            </a:r>
            <a:r>
              <a:rPr sz="1200" spc="-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diverse</a:t>
            </a:r>
            <a:r>
              <a:rPr sz="1200" spc="-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situazioni</a:t>
            </a:r>
            <a:r>
              <a:rPr sz="1200" spc="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comunicative,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attraverso</a:t>
            </a:r>
            <a:r>
              <a:rPr sz="1200" spc="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modalità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dialogiche</a:t>
            </a:r>
            <a:r>
              <a:rPr sz="1200" spc="-6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sempre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rispettose</a:t>
            </a:r>
            <a:r>
              <a:rPr sz="1200" spc="-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delle</a:t>
            </a:r>
            <a:r>
              <a:rPr sz="1200" spc="-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idee 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degli</a:t>
            </a:r>
            <a:r>
              <a:rPr sz="1200" spc="-4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altri.</a:t>
            </a:r>
            <a:endParaRPr sz="1200" dirty="0">
              <a:latin typeface="Corbel"/>
              <a:cs typeface="Corbel"/>
            </a:endParaRPr>
          </a:p>
          <a:p>
            <a:pPr marL="182880" indent="-170815">
              <a:lnSpc>
                <a:spcPct val="100000"/>
              </a:lnSpc>
              <a:buFont typeface="Arial MT"/>
              <a:buChar char="•"/>
              <a:tabLst>
                <a:tab pos="183515" algn="l"/>
              </a:tabLst>
            </a:pP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Ascolta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comprende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testi</a:t>
            </a:r>
            <a:r>
              <a:rPr sz="1200" spc="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</a:t>
            </a:r>
            <a:r>
              <a:rPr sz="1200" spc="-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vario</a:t>
            </a:r>
            <a:r>
              <a:rPr sz="1200" spc="-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tipo</a:t>
            </a:r>
            <a:r>
              <a:rPr sz="1200" spc="-4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«diretti»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 e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«trasmessi»</a:t>
            </a:r>
            <a:r>
              <a:rPr sz="1200" spc="4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dai</a:t>
            </a:r>
            <a:r>
              <a:rPr sz="1200" spc="-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media,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riconoscendone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la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 fonte,</a:t>
            </a:r>
            <a:r>
              <a:rPr sz="1200" spc="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il</a:t>
            </a:r>
            <a:r>
              <a:rPr sz="1200" spc="-3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tema,</a:t>
            </a:r>
            <a:r>
              <a:rPr sz="1200" spc="5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le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informazioni</a:t>
            </a:r>
            <a:r>
              <a:rPr sz="1200" spc="8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la</a:t>
            </a:r>
            <a:endParaRPr sz="1200" dirty="0">
              <a:latin typeface="Corbel"/>
              <a:cs typeface="Corbel"/>
            </a:endParaRPr>
          </a:p>
          <a:p>
            <a:pPr marL="18288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loro</a:t>
            </a:r>
            <a:r>
              <a:rPr sz="1200" spc="-4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gerarchia,</a:t>
            </a:r>
            <a:r>
              <a:rPr sz="1200" spc="-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l’intenzione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dell’emittente.</a:t>
            </a:r>
            <a:endParaRPr sz="1200" dirty="0">
              <a:latin typeface="Corbel"/>
              <a:cs typeface="Corbel"/>
            </a:endParaRPr>
          </a:p>
          <a:p>
            <a:pPr marL="182880" indent="-170815">
              <a:lnSpc>
                <a:spcPct val="100000"/>
              </a:lnSpc>
              <a:buFont typeface="Arial MT"/>
              <a:buChar char="•"/>
              <a:tabLst>
                <a:tab pos="183515" algn="l"/>
              </a:tabLst>
            </a:pP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Espone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oralmente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all’insegnante</a:t>
            </a:r>
            <a:r>
              <a:rPr sz="1200" spc="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ai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compagni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argomenti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studio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 di</a:t>
            </a:r>
            <a:r>
              <a:rPr sz="1200" spc="-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ricerca,</a:t>
            </a:r>
            <a:r>
              <a:rPr sz="1200" spc="-3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anche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avvalendosi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supporti</a:t>
            </a:r>
            <a:r>
              <a:rPr sz="1200" spc="-4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specifici</a:t>
            </a:r>
            <a:endParaRPr sz="1200" dirty="0">
              <a:latin typeface="Corbel"/>
              <a:cs typeface="Corbel"/>
            </a:endParaRPr>
          </a:p>
          <a:p>
            <a:pPr marL="18288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(schemi, mappe,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presentazioni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al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computer,</a:t>
            </a:r>
            <a:r>
              <a:rPr sz="1200" spc="-3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ecc.).</a:t>
            </a:r>
            <a:endParaRPr sz="1200" dirty="0">
              <a:latin typeface="Corbel"/>
              <a:cs typeface="Corbel"/>
            </a:endParaRPr>
          </a:p>
          <a:p>
            <a:pPr marL="182880" marR="103505" indent="-170815">
              <a:lnSpc>
                <a:spcPct val="100000"/>
              </a:lnSpc>
              <a:buFont typeface="Arial MT"/>
              <a:buChar char="•"/>
              <a:tabLst>
                <a:tab pos="183515" algn="l"/>
              </a:tabLst>
            </a:pP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Usa 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manuali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delle discipline o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testi divulgativi (continui, non continui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misti)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nelle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attività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studio personali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 collaborative, 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per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ricercare,</a:t>
            </a:r>
            <a:r>
              <a:rPr sz="1200" spc="-3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raccogliere</a:t>
            </a:r>
            <a:r>
              <a:rPr sz="1200" spc="-4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</a:t>
            </a:r>
            <a:r>
              <a:rPr sz="1200" spc="-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rielaborare</a:t>
            </a:r>
            <a:r>
              <a:rPr sz="1200" spc="-4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dati, informazioni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concetti.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292434" y="4040902"/>
            <a:ext cx="4476750" cy="15170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800" b="1" spc="-180" dirty="0">
                <a:solidFill>
                  <a:srgbClr val="231F20"/>
                </a:solidFill>
                <a:latin typeface="Trebuchet MS"/>
                <a:cs typeface="Trebuchet MS"/>
              </a:rPr>
              <a:t>Matematica</a:t>
            </a:r>
            <a:endParaRPr sz="1800" dirty="0">
              <a:latin typeface="Trebuchet MS"/>
              <a:cs typeface="Trebuchet MS"/>
            </a:endParaRPr>
          </a:p>
          <a:p>
            <a:pPr marL="182880" marR="5080" indent="-170815">
              <a:lnSpc>
                <a:spcPct val="100000"/>
              </a:lnSpc>
              <a:spcBef>
                <a:spcPts val="935"/>
              </a:spcBef>
              <a:buFont typeface="Arial MT"/>
              <a:buChar char="•"/>
              <a:tabLst>
                <a:tab pos="183515" algn="l"/>
              </a:tabLst>
            </a:pP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Analizza</a:t>
            </a:r>
            <a:r>
              <a:rPr sz="1200" spc="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interpreta</a:t>
            </a:r>
            <a:r>
              <a:rPr sz="1200" spc="-3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rappresentazioni</a:t>
            </a:r>
            <a:r>
              <a:rPr sz="1200" spc="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dati</a:t>
            </a:r>
            <a:r>
              <a:rPr sz="1200" spc="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per</a:t>
            </a:r>
            <a:r>
              <a:rPr sz="1200" spc="-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ricavarne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misure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 </a:t>
            </a:r>
            <a:r>
              <a:rPr sz="1200" spc="-2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variabilità</a:t>
            </a:r>
            <a:r>
              <a:rPr sz="1200" spc="-4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</a:t>
            </a:r>
            <a:r>
              <a:rPr sz="1200" spc="-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prendere</a:t>
            </a:r>
            <a:r>
              <a:rPr sz="1200" spc="-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decisioni.</a:t>
            </a:r>
            <a:endParaRPr sz="1200" dirty="0">
              <a:latin typeface="Corbel"/>
              <a:cs typeface="Corbel"/>
            </a:endParaRPr>
          </a:p>
          <a:p>
            <a:pPr marL="182880" marR="567690" indent="-170815">
              <a:lnSpc>
                <a:spcPct val="100000"/>
              </a:lnSpc>
              <a:buFont typeface="Arial MT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Riconosce e risolve problemi 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in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contesti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diversi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valutando 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le </a:t>
            </a:r>
            <a:r>
              <a:rPr sz="1200" spc="-229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informazioni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la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loro</a:t>
            </a:r>
            <a:r>
              <a:rPr sz="1200" spc="-4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coerenza.</a:t>
            </a:r>
            <a:endParaRPr sz="1200" dirty="0">
              <a:latin typeface="Corbel"/>
              <a:cs typeface="Corbel"/>
            </a:endParaRPr>
          </a:p>
          <a:p>
            <a:pPr marL="182880" marR="177800" indent="-170815">
              <a:lnSpc>
                <a:spcPct val="100000"/>
              </a:lnSpc>
              <a:buFont typeface="Arial MT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Sostiene 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le proprie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convinzioni,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portando esempi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contro esempi </a:t>
            </a:r>
            <a:r>
              <a:rPr sz="1200" spc="-229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adeguati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utilizzando</a:t>
            </a:r>
            <a:r>
              <a:rPr sz="1200" spc="-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concatenazioni</a:t>
            </a:r>
            <a:r>
              <a:rPr sz="1200" spc="4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</a:t>
            </a:r>
            <a:r>
              <a:rPr sz="1200" spc="-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affermazioni.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517372" y="4236974"/>
            <a:ext cx="4340860" cy="2307590"/>
          </a:xfrm>
          <a:custGeom>
            <a:avLst/>
            <a:gdLst/>
            <a:ahLst/>
            <a:cxnLst/>
            <a:rect l="l" t="t" r="r" b="b"/>
            <a:pathLst>
              <a:path w="4340859" h="2307590">
                <a:moveTo>
                  <a:pt x="4340352" y="0"/>
                </a:moveTo>
                <a:lnTo>
                  <a:pt x="0" y="0"/>
                </a:lnTo>
                <a:lnTo>
                  <a:pt x="0" y="2307336"/>
                </a:lnTo>
                <a:lnTo>
                  <a:pt x="4340352" y="2307336"/>
                </a:lnTo>
                <a:lnTo>
                  <a:pt x="4340352" y="0"/>
                </a:lnTo>
                <a:close/>
              </a:path>
            </a:pathLst>
          </a:custGeom>
          <a:solidFill>
            <a:srgbClr val="FFFF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 txBox="1"/>
          <p:nvPr/>
        </p:nvSpPr>
        <p:spPr>
          <a:xfrm>
            <a:off x="7013749" y="4331906"/>
            <a:ext cx="1348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1800" b="1" spc="-15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800" b="1" spc="-11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1800" b="1" spc="-120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1800" b="1" spc="-250" dirty="0">
                <a:solidFill>
                  <a:srgbClr val="231F20"/>
                </a:solidFill>
                <a:latin typeface="Trebuchet MS"/>
                <a:cs typeface="Trebuchet MS"/>
              </a:rPr>
              <a:t>u</a:t>
            </a:r>
            <a:r>
              <a:rPr sz="1800" b="1" spc="-22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800" b="1" spc="-9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231F20"/>
                </a:solidFill>
                <a:latin typeface="Trebuchet MS"/>
                <a:cs typeface="Trebuchet MS"/>
              </a:rPr>
              <a:t>I</a:t>
            </a:r>
            <a:r>
              <a:rPr sz="1800" b="1" spc="-110" dirty="0">
                <a:solidFill>
                  <a:srgbClr val="231F20"/>
                </a:solidFill>
                <a:latin typeface="Trebuchet MS"/>
                <a:cs typeface="Trebuchet MS"/>
              </a:rPr>
              <a:t>n</a:t>
            </a:r>
            <a:r>
              <a:rPr sz="1800" b="1" spc="-120" dirty="0">
                <a:solidFill>
                  <a:srgbClr val="231F20"/>
                </a:solidFill>
                <a:latin typeface="Trebuchet MS"/>
                <a:cs typeface="Trebuchet MS"/>
              </a:rPr>
              <a:t>g</a:t>
            </a:r>
            <a:r>
              <a:rPr sz="1800" b="1" spc="229" dirty="0">
                <a:solidFill>
                  <a:srgbClr val="231F20"/>
                </a:solidFill>
                <a:latin typeface="Trebuchet MS"/>
                <a:cs typeface="Trebuchet MS"/>
              </a:rPr>
              <a:t>l</a:t>
            </a:r>
            <a:r>
              <a:rPr sz="1800" b="1" spc="-250" dirty="0">
                <a:solidFill>
                  <a:srgbClr val="231F20"/>
                </a:solidFill>
                <a:latin typeface="Trebuchet MS"/>
                <a:cs typeface="Trebuchet MS"/>
              </a:rPr>
              <a:t>ese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636433" y="4623722"/>
            <a:ext cx="410273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13335" indent="-1708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3515" algn="l"/>
              </a:tabLst>
            </a:pP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Comprende oralmente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 per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iscritto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i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punti essenziali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testi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in </a:t>
            </a:r>
            <a:r>
              <a:rPr sz="1200" spc="-229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lingua</a:t>
            </a:r>
            <a:r>
              <a:rPr sz="1200" spc="-4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standard</a:t>
            </a:r>
            <a:r>
              <a:rPr sz="1200" spc="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su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argomenti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familiari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o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studio.</a:t>
            </a:r>
            <a:endParaRPr sz="1200" dirty="0">
              <a:latin typeface="Corbel"/>
              <a:cs typeface="Corbel"/>
            </a:endParaRPr>
          </a:p>
          <a:p>
            <a:pPr marL="182880" indent="-170815">
              <a:lnSpc>
                <a:spcPct val="100000"/>
              </a:lnSpc>
              <a:buFont typeface="Arial MT"/>
              <a:buChar char="•"/>
              <a:tabLst>
                <a:tab pos="183515" algn="l"/>
              </a:tabLst>
            </a:pP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Interagisce</a:t>
            </a:r>
            <a:r>
              <a:rPr sz="1200" spc="3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con</a:t>
            </a:r>
            <a:r>
              <a:rPr sz="1200" spc="-3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uno</a:t>
            </a:r>
            <a:r>
              <a:rPr sz="1200" spc="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o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più</a:t>
            </a:r>
            <a:r>
              <a:rPr sz="1200" spc="-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interlocutori</a:t>
            </a:r>
            <a:r>
              <a:rPr sz="1200" spc="-6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in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 contesti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familiari</a:t>
            </a:r>
            <a:r>
              <a:rPr sz="1200" spc="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su</a:t>
            </a:r>
            <a:endParaRPr sz="1200" dirty="0">
              <a:latin typeface="Corbel"/>
              <a:cs typeface="Corbel"/>
            </a:endParaRPr>
          </a:p>
          <a:p>
            <a:pPr marL="18288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argomenti</a:t>
            </a:r>
            <a:r>
              <a:rPr sz="1200" spc="-3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noti.</a:t>
            </a:r>
            <a:endParaRPr sz="1200" dirty="0">
              <a:latin typeface="Corbel"/>
              <a:cs typeface="Corbel"/>
            </a:endParaRPr>
          </a:p>
          <a:p>
            <a:pPr marL="182880" indent="-170815">
              <a:lnSpc>
                <a:spcPct val="100000"/>
              </a:lnSpc>
              <a:buFont typeface="Arial MT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Legge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semplici</a:t>
            </a:r>
            <a:r>
              <a:rPr sz="1200" spc="-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testi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con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diverse</a:t>
            </a:r>
            <a:r>
              <a:rPr sz="1200" spc="-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strategie</a:t>
            </a:r>
            <a:r>
              <a:rPr sz="1200" spc="-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adeguate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 allo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scopo.</a:t>
            </a:r>
            <a:endParaRPr sz="1200" dirty="0">
              <a:latin typeface="Corbel"/>
              <a:cs typeface="Corbel"/>
            </a:endParaRPr>
          </a:p>
          <a:p>
            <a:pPr marL="182880" indent="-170815">
              <a:lnSpc>
                <a:spcPct val="100000"/>
              </a:lnSpc>
              <a:buFont typeface="Arial MT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Legge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testi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informativi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</a:t>
            </a:r>
            <a:r>
              <a:rPr sz="1200" spc="-2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ascolta</a:t>
            </a:r>
            <a:r>
              <a:rPr sz="1200" spc="1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spiegazioni</a:t>
            </a:r>
            <a:r>
              <a:rPr sz="1200" spc="-4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attinenti</a:t>
            </a:r>
            <a:r>
              <a:rPr sz="1200" spc="3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a</a:t>
            </a:r>
            <a:endParaRPr sz="1200" dirty="0">
              <a:latin typeface="Corbel"/>
              <a:cs typeface="Corbel"/>
            </a:endParaRPr>
          </a:p>
          <a:p>
            <a:pPr marL="182880">
              <a:lnSpc>
                <a:spcPct val="100000"/>
              </a:lnSpc>
            </a:pP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contenuti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 di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studio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</a:t>
            </a:r>
            <a:r>
              <a:rPr sz="1200" spc="-20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altre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discipline.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636433" y="5873615"/>
            <a:ext cx="4023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3515" algn="l"/>
              </a:tabLst>
            </a:pP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Individua elementi culturali veicolati dalla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lingua </a:t>
            </a:r>
            <a:r>
              <a:rPr sz="1200" spc="-10" dirty="0">
                <a:solidFill>
                  <a:srgbClr val="231F20"/>
                </a:solidFill>
                <a:latin typeface="Corbel"/>
                <a:cs typeface="Corbel"/>
              </a:rPr>
              <a:t>materna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o di </a:t>
            </a:r>
            <a:r>
              <a:rPr sz="1200" spc="-229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scolarizzazione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e li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confronta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con quelli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veicolati dalla </a:t>
            </a:r>
            <a:r>
              <a:rPr sz="1200" dirty="0">
                <a:solidFill>
                  <a:srgbClr val="231F20"/>
                </a:solidFill>
                <a:latin typeface="Corbel"/>
                <a:cs typeface="Corbel"/>
              </a:rPr>
              <a:t>lingua </a:t>
            </a:r>
            <a:r>
              <a:rPr sz="1200" spc="5" dirty="0">
                <a:solidFill>
                  <a:srgbClr val="231F20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Corbel"/>
                <a:cs typeface="Corbel"/>
              </a:rPr>
              <a:t>straniera.</a:t>
            </a:r>
            <a:endParaRPr sz="1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029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-735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it-IT" b="1" spc="-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it-IT" b="1" spc="-5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345" dirty="0">
                <a:solidFill>
                  <a:schemeClr val="accent2">
                    <a:lumMod val="75000"/>
                  </a:schemeClr>
                </a:solidFill>
              </a:rPr>
              <a:t>Una</a:t>
            </a:r>
            <a:r>
              <a:rPr lang="it-IT" b="1" spc="-6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26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it-IT" b="1" spc="-165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it-IT" b="1" spc="35" dirty="0">
                <a:solidFill>
                  <a:schemeClr val="accent2">
                    <a:lumMod val="75000"/>
                  </a:schemeClr>
                </a:solidFill>
              </a:rPr>
              <a:t>igl</a:t>
            </a:r>
            <a:r>
              <a:rPr lang="it-IT" b="1" spc="5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-44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b="1" spc="-4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320" dirty="0">
                <a:solidFill>
                  <a:schemeClr val="accent2">
                    <a:lumMod val="75000"/>
                  </a:schemeClr>
                </a:solidFill>
              </a:rPr>
              <a:t>di</a:t>
            </a:r>
            <a:r>
              <a:rPr lang="it-IT" b="1" spc="-5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455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it-IT" b="1" spc="-425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b="1" spc="-125" dirty="0">
                <a:solidFill>
                  <a:schemeClr val="accent2">
                    <a:lumMod val="75000"/>
                  </a:schemeClr>
                </a:solidFill>
              </a:rPr>
              <a:t>lut</a:t>
            </a:r>
            <a:r>
              <a:rPr lang="it-IT" b="1" spc="-17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b="1" spc="-155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it-IT" b="1" spc="-11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-350" dirty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it-IT" b="1" spc="-345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b="1" spc="-2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75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it-IT" b="1" spc="-114" dirty="0">
                <a:solidFill>
                  <a:schemeClr val="accent2">
                    <a:lumMod val="75000"/>
                  </a:schemeClr>
                </a:solidFill>
              </a:rPr>
              <a:t>lessibile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object 4"/>
          <p:cNvGrpSpPr/>
          <p:nvPr/>
        </p:nvGrpSpPr>
        <p:grpSpPr>
          <a:xfrm>
            <a:off x="1082409" y="1690688"/>
            <a:ext cx="7904480" cy="1216660"/>
            <a:chOff x="442329" y="1929159"/>
            <a:chExt cx="7904480" cy="1216660"/>
          </a:xfrm>
        </p:grpSpPr>
        <p:sp>
          <p:nvSpPr>
            <p:cNvPr id="4" name="object 5"/>
            <p:cNvSpPr/>
            <p:nvPr/>
          </p:nvSpPr>
          <p:spPr>
            <a:xfrm>
              <a:off x="451103" y="1942563"/>
              <a:ext cx="7868920" cy="1183640"/>
            </a:xfrm>
            <a:custGeom>
              <a:avLst/>
              <a:gdLst/>
              <a:ahLst/>
              <a:cxnLst/>
              <a:rect l="l" t="t" r="r" b="b"/>
              <a:pathLst>
                <a:path w="7868920" h="1183639">
                  <a:moveTo>
                    <a:pt x="7177184" y="0"/>
                  </a:moveTo>
                  <a:lnTo>
                    <a:pt x="7133481" y="61"/>
                  </a:lnTo>
                  <a:lnTo>
                    <a:pt x="7089618" y="2694"/>
                  </a:lnTo>
                  <a:lnTo>
                    <a:pt x="7045263" y="8398"/>
                  </a:lnTo>
                  <a:lnTo>
                    <a:pt x="7000087" y="17672"/>
                  </a:lnTo>
                  <a:lnTo>
                    <a:pt x="6953758" y="31016"/>
                  </a:lnTo>
                  <a:lnTo>
                    <a:pt x="6899350" y="45935"/>
                  </a:lnTo>
                  <a:lnTo>
                    <a:pt x="6844834" y="55364"/>
                  </a:lnTo>
                  <a:lnTo>
                    <a:pt x="6790441" y="60124"/>
                  </a:lnTo>
                  <a:lnTo>
                    <a:pt x="6736402" y="61032"/>
                  </a:lnTo>
                  <a:lnTo>
                    <a:pt x="6682947" y="58908"/>
                  </a:lnTo>
                  <a:lnTo>
                    <a:pt x="6630307" y="54571"/>
                  </a:lnTo>
                  <a:lnTo>
                    <a:pt x="6578713" y="48839"/>
                  </a:lnTo>
                  <a:lnTo>
                    <a:pt x="6479585" y="36466"/>
                  </a:lnTo>
                  <a:lnTo>
                    <a:pt x="6432512" y="31463"/>
                  </a:lnTo>
                  <a:lnTo>
                    <a:pt x="6387408" y="28341"/>
                  </a:lnTo>
                  <a:lnTo>
                    <a:pt x="6344502" y="27919"/>
                  </a:lnTo>
                  <a:lnTo>
                    <a:pt x="6304026" y="31016"/>
                  </a:lnTo>
                  <a:lnTo>
                    <a:pt x="6263793" y="34904"/>
                  </a:lnTo>
                  <a:lnTo>
                    <a:pt x="6216712" y="37207"/>
                  </a:lnTo>
                  <a:lnTo>
                    <a:pt x="6164052" y="38173"/>
                  </a:lnTo>
                  <a:lnTo>
                    <a:pt x="6107083" y="38047"/>
                  </a:lnTo>
                  <a:lnTo>
                    <a:pt x="6047073" y="37076"/>
                  </a:lnTo>
                  <a:lnTo>
                    <a:pt x="5985292" y="35508"/>
                  </a:lnTo>
                  <a:lnTo>
                    <a:pt x="5802019" y="29679"/>
                  </a:lnTo>
                  <a:lnTo>
                    <a:pt x="5745848" y="28183"/>
                  </a:lnTo>
                  <a:lnTo>
                    <a:pt x="5694253" y="27323"/>
                  </a:lnTo>
                  <a:lnTo>
                    <a:pt x="5648504" y="27343"/>
                  </a:lnTo>
                  <a:lnTo>
                    <a:pt x="5609869" y="28492"/>
                  </a:lnTo>
                  <a:lnTo>
                    <a:pt x="5579618" y="31016"/>
                  </a:lnTo>
                  <a:lnTo>
                    <a:pt x="5540100" y="33704"/>
                  </a:lnTo>
                  <a:lnTo>
                    <a:pt x="5500712" y="32457"/>
                  </a:lnTo>
                  <a:lnTo>
                    <a:pt x="5460567" y="28673"/>
                  </a:lnTo>
                  <a:lnTo>
                    <a:pt x="5418779" y="23751"/>
                  </a:lnTo>
                  <a:lnTo>
                    <a:pt x="5374462" y="19089"/>
                  </a:lnTo>
                  <a:lnTo>
                    <a:pt x="5326728" y="16086"/>
                  </a:lnTo>
                  <a:lnTo>
                    <a:pt x="5274692" y="16141"/>
                  </a:lnTo>
                  <a:lnTo>
                    <a:pt x="5217468" y="20651"/>
                  </a:lnTo>
                  <a:lnTo>
                    <a:pt x="5154168" y="31016"/>
                  </a:lnTo>
                  <a:lnTo>
                    <a:pt x="5104254" y="38951"/>
                  </a:lnTo>
                  <a:lnTo>
                    <a:pt x="5054501" y="42675"/>
                  </a:lnTo>
                  <a:lnTo>
                    <a:pt x="5004971" y="43017"/>
                  </a:lnTo>
                  <a:lnTo>
                    <a:pt x="4955724" y="40809"/>
                  </a:lnTo>
                  <a:lnTo>
                    <a:pt x="4906820" y="36881"/>
                  </a:lnTo>
                  <a:lnTo>
                    <a:pt x="4810289" y="27188"/>
                  </a:lnTo>
                  <a:lnTo>
                    <a:pt x="4762782" y="23085"/>
                  </a:lnTo>
                  <a:lnTo>
                    <a:pt x="4715863" y="20586"/>
                  </a:lnTo>
                  <a:lnTo>
                    <a:pt x="4669593" y="20521"/>
                  </a:lnTo>
                  <a:lnTo>
                    <a:pt x="4624031" y="23720"/>
                  </a:lnTo>
                  <a:lnTo>
                    <a:pt x="4535925" y="37975"/>
                  </a:lnTo>
                  <a:lnTo>
                    <a:pt x="4488475" y="41504"/>
                  </a:lnTo>
                  <a:lnTo>
                    <a:pt x="4437715" y="42222"/>
                  </a:lnTo>
                  <a:lnTo>
                    <a:pt x="4384470" y="40749"/>
                  </a:lnTo>
                  <a:lnTo>
                    <a:pt x="4329564" y="37703"/>
                  </a:lnTo>
                  <a:lnTo>
                    <a:pt x="4273822" y="33703"/>
                  </a:lnTo>
                  <a:lnTo>
                    <a:pt x="4163130" y="25321"/>
                  </a:lnTo>
                  <a:lnTo>
                    <a:pt x="4109830" y="22176"/>
                  </a:lnTo>
                  <a:lnTo>
                    <a:pt x="4058992" y="20553"/>
                  </a:lnTo>
                  <a:lnTo>
                    <a:pt x="4011443" y="21073"/>
                  </a:lnTo>
                  <a:lnTo>
                    <a:pt x="3968006" y="24354"/>
                  </a:lnTo>
                  <a:lnTo>
                    <a:pt x="3929507" y="31016"/>
                  </a:lnTo>
                  <a:lnTo>
                    <a:pt x="3894334" y="37568"/>
                  </a:lnTo>
                  <a:lnTo>
                    <a:pt x="3855369" y="41586"/>
                  </a:lnTo>
                  <a:lnTo>
                    <a:pt x="3812924" y="43451"/>
                  </a:lnTo>
                  <a:lnTo>
                    <a:pt x="3767309" y="43545"/>
                  </a:lnTo>
                  <a:lnTo>
                    <a:pt x="3718834" y="42250"/>
                  </a:lnTo>
                  <a:lnTo>
                    <a:pt x="3667810" y="39946"/>
                  </a:lnTo>
                  <a:lnTo>
                    <a:pt x="3502547" y="30803"/>
                  </a:lnTo>
                  <a:lnTo>
                    <a:pt x="3444430" y="28283"/>
                  </a:lnTo>
                  <a:lnTo>
                    <a:pt x="3385317" y="26663"/>
                  </a:lnTo>
                  <a:lnTo>
                    <a:pt x="3325517" y="26324"/>
                  </a:lnTo>
                  <a:lnTo>
                    <a:pt x="3265341" y="27648"/>
                  </a:lnTo>
                  <a:lnTo>
                    <a:pt x="3205099" y="31016"/>
                  </a:lnTo>
                  <a:lnTo>
                    <a:pt x="3137376" y="34474"/>
                  </a:lnTo>
                  <a:lnTo>
                    <a:pt x="3074379" y="34808"/>
                  </a:lnTo>
                  <a:lnTo>
                    <a:pt x="3015772" y="32766"/>
                  </a:lnTo>
                  <a:lnTo>
                    <a:pt x="2961217" y="29097"/>
                  </a:lnTo>
                  <a:lnTo>
                    <a:pt x="2910376" y="24549"/>
                  </a:lnTo>
                  <a:lnTo>
                    <a:pt x="2862913" y="19871"/>
                  </a:lnTo>
                  <a:lnTo>
                    <a:pt x="2818491" y="15813"/>
                  </a:lnTo>
                  <a:lnTo>
                    <a:pt x="2776770" y="13123"/>
                  </a:lnTo>
                  <a:lnTo>
                    <a:pt x="2737416" y="12549"/>
                  </a:lnTo>
                  <a:lnTo>
                    <a:pt x="2700089" y="14841"/>
                  </a:lnTo>
                  <a:lnTo>
                    <a:pt x="2664453" y="20747"/>
                  </a:lnTo>
                  <a:lnTo>
                    <a:pt x="2630170" y="31016"/>
                  </a:lnTo>
                  <a:lnTo>
                    <a:pt x="2584347" y="43517"/>
                  </a:lnTo>
                  <a:lnTo>
                    <a:pt x="2537033" y="48430"/>
                  </a:lnTo>
                  <a:lnTo>
                    <a:pt x="2488711" y="47667"/>
                  </a:lnTo>
                  <a:lnTo>
                    <a:pt x="2439865" y="43141"/>
                  </a:lnTo>
                  <a:lnTo>
                    <a:pt x="2342539" y="30451"/>
                  </a:lnTo>
                  <a:lnTo>
                    <a:pt x="2295026" y="26113"/>
                  </a:lnTo>
                  <a:lnTo>
                    <a:pt x="2248925" y="25664"/>
                  </a:lnTo>
                  <a:lnTo>
                    <a:pt x="2159746" y="36501"/>
                  </a:lnTo>
                  <a:lnTo>
                    <a:pt x="2111656" y="36386"/>
                  </a:lnTo>
                  <a:lnTo>
                    <a:pt x="2061539" y="32483"/>
                  </a:lnTo>
                  <a:lnTo>
                    <a:pt x="1959582" y="20563"/>
                  </a:lnTo>
                  <a:lnTo>
                    <a:pt x="1909920" y="16171"/>
                  </a:lnTo>
                  <a:lnTo>
                    <a:pt x="1862588" y="15241"/>
                  </a:lnTo>
                  <a:lnTo>
                    <a:pt x="1818675" y="19585"/>
                  </a:lnTo>
                  <a:lnTo>
                    <a:pt x="1779270" y="31016"/>
                  </a:lnTo>
                  <a:lnTo>
                    <a:pt x="1741140" y="41670"/>
                  </a:lnTo>
                  <a:lnTo>
                    <a:pt x="1694387" y="46463"/>
                  </a:lnTo>
                  <a:lnTo>
                    <a:pt x="1641255" y="46706"/>
                  </a:lnTo>
                  <a:lnTo>
                    <a:pt x="1583987" y="43708"/>
                  </a:lnTo>
                  <a:lnTo>
                    <a:pt x="1524826" y="38779"/>
                  </a:lnTo>
                  <a:lnTo>
                    <a:pt x="1466015" y="33229"/>
                  </a:lnTo>
                  <a:lnTo>
                    <a:pt x="1409798" y="28367"/>
                  </a:lnTo>
                  <a:lnTo>
                    <a:pt x="1358419" y="25505"/>
                  </a:lnTo>
                  <a:lnTo>
                    <a:pt x="1314119" y="25951"/>
                  </a:lnTo>
                  <a:lnTo>
                    <a:pt x="1243168" y="36284"/>
                  </a:lnTo>
                  <a:lnTo>
                    <a:pt x="1201702" y="35955"/>
                  </a:lnTo>
                  <a:lnTo>
                    <a:pt x="1155888" y="31862"/>
                  </a:lnTo>
                  <a:lnTo>
                    <a:pt x="1055790" y="19727"/>
                  </a:lnTo>
                  <a:lnTo>
                    <a:pt x="1003789" y="15352"/>
                  </a:lnTo>
                  <a:lnTo>
                    <a:pt x="952012" y="14553"/>
                  </a:lnTo>
                  <a:lnTo>
                    <a:pt x="901599" y="19162"/>
                  </a:lnTo>
                  <a:lnTo>
                    <a:pt x="821289" y="38956"/>
                  </a:lnTo>
                  <a:lnTo>
                    <a:pt x="784018" y="42606"/>
                  </a:lnTo>
                  <a:lnTo>
                    <a:pt x="742557" y="42732"/>
                  </a:lnTo>
                  <a:lnTo>
                    <a:pt x="697586" y="40102"/>
                  </a:lnTo>
                  <a:lnTo>
                    <a:pt x="649783" y="35483"/>
                  </a:lnTo>
                  <a:lnTo>
                    <a:pt x="599825" y="29643"/>
                  </a:lnTo>
                  <a:lnTo>
                    <a:pt x="548391" y="23348"/>
                  </a:lnTo>
                  <a:lnTo>
                    <a:pt x="496159" y="17366"/>
                  </a:lnTo>
                  <a:lnTo>
                    <a:pt x="443807" y="12465"/>
                  </a:lnTo>
                  <a:lnTo>
                    <a:pt x="392014" y="9411"/>
                  </a:lnTo>
                  <a:lnTo>
                    <a:pt x="341457" y="8972"/>
                  </a:lnTo>
                  <a:lnTo>
                    <a:pt x="292815" y="11915"/>
                  </a:lnTo>
                  <a:lnTo>
                    <a:pt x="246766" y="19007"/>
                  </a:lnTo>
                  <a:lnTo>
                    <a:pt x="203987" y="31016"/>
                  </a:lnTo>
                  <a:lnTo>
                    <a:pt x="154001" y="36302"/>
                  </a:lnTo>
                  <a:lnTo>
                    <a:pt x="110312" y="55823"/>
                  </a:lnTo>
                  <a:lnTo>
                    <a:pt x="73833" y="86689"/>
                  </a:lnTo>
                  <a:lnTo>
                    <a:pt x="45475" y="126012"/>
                  </a:lnTo>
                  <a:lnTo>
                    <a:pt x="26148" y="170901"/>
                  </a:lnTo>
                  <a:lnTo>
                    <a:pt x="16764" y="218468"/>
                  </a:lnTo>
                  <a:lnTo>
                    <a:pt x="17364" y="269189"/>
                  </a:lnTo>
                  <a:lnTo>
                    <a:pt x="14233" y="318839"/>
                  </a:lnTo>
                  <a:lnTo>
                    <a:pt x="3901" y="415937"/>
                  </a:lnTo>
                  <a:lnTo>
                    <a:pt x="256" y="463887"/>
                  </a:lnTo>
                  <a:lnTo>
                    <a:pt x="0" y="511772"/>
                  </a:lnTo>
                  <a:lnTo>
                    <a:pt x="4909" y="559845"/>
                  </a:lnTo>
                  <a:lnTo>
                    <a:pt x="16764" y="608358"/>
                  </a:lnTo>
                  <a:lnTo>
                    <a:pt x="27621" y="657202"/>
                  </a:lnTo>
                  <a:lnTo>
                    <a:pt x="30105" y="705814"/>
                  </a:lnTo>
                  <a:lnTo>
                    <a:pt x="26852" y="753760"/>
                  </a:lnTo>
                  <a:lnTo>
                    <a:pt x="20498" y="800604"/>
                  </a:lnTo>
                  <a:lnTo>
                    <a:pt x="13677" y="845912"/>
                  </a:lnTo>
                  <a:lnTo>
                    <a:pt x="9024" y="889250"/>
                  </a:lnTo>
                  <a:lnTo>
                    <a:pt x="9175" y="930183"/>
                  </a:lnTo>
                  <a:lnTo>
                    <a:pt x="16764" y="968276"/>
                  </a:lnTo>
                  <a:lnTo>
                    <a:pt x="20420" y="1008017"/>
                  </a:lnTo>
                  <a:lnTo>
                    <a:pt x="32082" y="1048092"/>
                  </a:lnTo>
                  <a:lnTo>
                    <a:pt x="51564" y="1085708"/>
                  </a:lnTo>
                  <a:lnTo>
                    <a:pt x="78681" y="1118072"/>
                  </a:lnTo>
                  <a:lnTo>
                    <a:pt x="113247" y="1142392"/>
                  </a:lnTo>
                  <a:lnTo>
                    <a:pt x="155078" y="1155874"/>
                  </a:lnTo>
                  <a:lnTo>
                    <a:pt x="203987" y="1155728"/>
                  </a:lnTo>
                  <a:lnTo>
                    <a:pt x="270594" y="1148905"/>
                  </a:lnTo>
                  <a:lnTo>
                    <a:pt x="336469" y="1144023"/>
                  </a:lnTo>
                  <a:lnTo>
                    <a:pt x="401379" y="1140866"/>
                  </a:lnTo>
                  <a:lnTo>
                    <a:pt x="465090" y="1139214"/>
                  </a:lnTo>
                  <a:lnTo>
                    <a:pt x="527368" y="1138851"/>
                  </a:lnTo>
                  <a:lnTo>
                    <a:pt x="587979" y="1139559"/>
                  </a:lnTo>
                  <a:lnTo>
                    <a:pt x="646690" y="1141120"/>
                  </a:lnTo>
                  <a:lnTo>
                    <a:pt x="703267" y="1143315"/>
                  </a:lnTo>
                  <a:lnTo>
                    <a:pt x="757476" y="1145929"/>
                  </a:lnTo>
                  <a:lnTo>
                    <a:pt x="903557" y="1154095"/>
                  </a:lnTo>
                  <a:lnTo>
                    <a:pt x="945956" y="1156200"/>
                  </a:lnTo>
                  <a:lnTo>
                    <a:pt x="984819" y="1157633"/>
                  </a:lnTo>
                  <a:lnTo>
                    <a:pt x="1019911" y="1158178"/>
                  </a:lnTo>
                  <a:lnTo>
                    <a:pt x="1050999" y="1157615"/>
                  </a:lnTo>
                  <a:lnTo>
                    <a:pt x="1113397" y="1152968"/>
                  </a:lnTo>
                  <a:lnTo>
                    <a:pt x="1154867" y="1151413"/>
                  </a:lnTo>
                  <a:lnTo>
                    <a:pt x="1201299" y="1150858"/>
                  </a:lnTo>
                  <a:lnTo>
                    <a:pt x="1251735" y="1151102"/>
                  </a:lnTo>
                  <a:lnTo>
                    <a:pt x="1305216" y="1151940"/>
                  </a:lnTo>
                  <a:lnTo>
                    <a:pt x="1530402" y="1157189"/>
                  </a:lnTo>
                  <a:lnTo>
                    <a:pt x="1584720" y="1157960"/>
                  </a:lnTo>
                  <a:lnTo>
                    <a:pt x="1636329" y="1158108"/>
                  </a:lnTo>
                  <a:lnTo>
                    <a:pt x="1684269" y="1157432"/>
                  </a:lnTo>
                  <a:lnTo>
                    <a:pt x="1780528" y="1153441"/>
                  </a:lnTo>
                  <a:lnTo>
                    <a:pt x="1824121" y="1152860"/>
                  </a:lnTo>
                  <a:lnTo>
                    <a:pt x="1861759" y="1153498"/>
                  </a:lnTo>
                  <a:lnTo>
                    <a:pt x="1932779" y="1156491"/>
                  </a:lnTo>
                  <a:lnTo>
                    <a:pt x="1972964" y="1157873"/>
                  </a:lnTo>
                  <a:lnTo>
                    <a:pt x="2020800" y="1158530"/>
                  </a:lnTo>
                  <a:lnTo>
                    <a:pt x="2079689" y="1157977"/>
                  </a:lnTo>
                  <a:lnTo>
                    <a:pt x="2210145" y="1153815"/>
                  </a:lnTo>
                  <a:lnTo>
                    <a:pt x="2268056" y="1152534"/>
                  </a:lnTo>
                  <a:lnTo>
                    <a:pt x="2326221" y="1151800"/>
                  </a:lnTo>
                  <a:lnTo>
                    <a:pt x="2384100" y="1151526"/>
                  </a:lnTo>
                  <a:lnTo>
                    <a:pt x="2441149" y="1151628"/>
                  </a:lnTo>
                  <a:lnTo>
                    <a:pt x="2496827" y="1152020"/>
                  </a:lnTo>
                  <a:lnTo>
                    <a:pt x="2771737" y="1155692"/>
                  </a:lnTo>
                  <a:lnTo>
                    <a:pt x="2802636" y="1155728"/>
                  </a:lnTo>
                  <a:lnTo>
                    <a:pt x="2845827" y="1158113"/>
                  </a:lnTo>
                  <a:lnTo>
                    <a:pt x="2885269" y="1164265"/>
                  </a:lnTo>
                  <a:lnTo>
                    <a:pt x="2922932" y="1171957"/>
                  </a:lnTo>
                  <a:lnTo>
                    <a:pt x="2960783" y="1178969"/>
                  </a:lnTo>
                  <a:lnTo>
                    <a:pt x="3000788" y="1183075"/>
                  </a:lnTo>
                  <a:lnTo>
                    <a:pt x="3044916" y="1182052"/>
                  </a:lnTo>
                  <a:lnTo>
                    <a:pt x="3095134" y="1173678"/>
                  </a:lnTo>
                  <a:lnTo>
                    <a:pt x="3153410" y="1155728"/>
                  </a:lnTo>
                  <a:lnTo>
                    <a:pt x="3188971" y="1145741"/>
                  </a:lnTo>
                  <a:lnTo>
                    <a:pt x="3228211" y="1140339"/>
                  </a:lnTo>
                  <a:lnTo>
                    <a:pt x="3270701" y="1138793"/>
                  </a:lnTo>
                  <a:lnTo>
                    <a:pt x="3316011" y="1140374"/>
                  </a:lnTo>
                  <a:lnTo>
                    <a:pt x="3363713" y="1144354"/>
                  </a:lnTo>
                  <a:lnTo>
                    <a:pt x="3413376" y="1150004"/>
                  </a:lnTo>
                  <a:lnTo>
                    <a:pt x="3516872" y="1163396"/>
                  </a:lnTo>
                  <a:lnTo>
                    <a:pt x="3569846" y="1169681"/>
                  </a:lnTo>
                  <a:lnTo>
                    <a:pt x="3623066" y="1174721"/>
                  </a:lnTo>
                  <a:lnTo>
                    <a:pt x="3676101" y="1177787"/>
                  </a:lnTo>
                  <a:lnTo>
                    <a:pt x="3728523" y="1178149"/>
                  </a:lnTo>
                  <a:lnTo>
                    <a:pt x="3779903" y="1175079"/>
                  </a:lnTo>
                  <a:lnTo>
                    <a:pt x="3829811" y="1167848"/>
                  </a:lnTo>
                  <a:lnTo>
                    <a:pt x="3877818" y="1155728"/>
                  </a:lnTo>
                  <a:lnTo>
                    <a:pt x="3931513" y="1141327"/>
                  </a:lnTo>
                  <a:lnTo>
                    <a:pt x="3984373" y="1131841"/>
                  </a:lnTo>
                  <a:lnTo>
                    <a:pt x="4036458" y="1126583"/>
                  </a:lnTo>
                  <a:lnTo>
                    <a:pt x="4087826" y="1124868"/>
                  </a:lnTo>
                  <a:lnTo>
                    <a:pt x="4138536" y="1126011"/>
                  </a:lnTo>
                  <a:lnTo>
                    <a:pt x="4188646" y="1129325"/>
                  </a:lnTo>
                  <a:lnTo>
                    <a:pt x="4238216" y="1134125"/>
                  </a:lnTo>
                  <a:lnTo>
                    <a:pt x="4335965" y="1145439"/>
                  </a:lnTo>
                  <a:lnTo>
                    <a:pt x="4384263" y="1150582"/>
                  </a:lnTo>
                  <a:lnTo>
                    <a:pt x="4432254" y="1154469"/>
                  </a:lnTo>
                  <a:lnTo>
                    <a:pt x="4479996" y="1156412"/>
                  </a:lnTo>
                  <a:lnTo>
                    <a:pt x="4527550" y="1155728"/>
                  </a:lnTo>
                  <a:lnTo>
                    <a:pt x="4575653" y="1154236"/>
                  </a:lnTo>
                  <a:lnTo>
                    <a:pt x="4624910" y="1154026"/>
                  </a:lnTo>
                  <a:lnTo>
                    <a:pt x="4675092" y="1154817"/>
                  </a:lnTo>
                  <a:lnTo>
                    <a:pt x="4725968" y="1156327"/>
                  </a:lnTo>
                  <a:lnTo>
                    <a:pt x="4880462" y="1162348"/>
                  </a:lnTo>
                  <a:lnTo>
                    <a:pt x="4931816" y="1163913"/>
                  </a:lnTo>
                  <a:lnTo>
                    <a:pt x="4982714" y="1164786"/>
                  </a:lnTo>
                  <a:lnTo>
                    <a:pt x="5032927" y="1164687"/>
                  </a:lnTo>
                  <a:lnTo>
                    <a:pt x="5082225" y="1163331"/>
                  </a:lnTo>
                  <a:lnTo>
                    <a:pt x="5130378" y="1160439"/>
                  </a:lnTo>
                  <a:lnTo>
                    <a:pt x="5226091" y="1151039"/>
                  </a:lnTo>
                  <a:lnTo>
                    <a:pt x="5279998" y="1148208"/>
                  </a:lnTo>
                  <a:lnTo>
                    <a:pt x="5337569" y="1146941"/>
                  </a:lnTo>
                  <a:lnTo>
                    <a:pt x="5397496" y="1146944"/>
                  </a:lnTo>
                  <a:lnTo>
                    <a:pt x="5458468" y="1147924"/>
                  </a:lnTo>
                  <a:lnTo>
                    <a:pt x="5519179" y="1149588"/>
                  </a:lnTo>
                  <a:lnTo>
                    <a:pt x="5686651" y="1155746"/>
                  </a:lnTo>
                  <a:lnTo>
                    <a:pt x="5733227" y="1157210"/>
                  </a:lnTo>
                  <a:lnTo>
                    <a:pt x="5772997" y="1157891"/>
                  </a:lnTo>
                  <a:lnTo>
                    <a:pt x="5804653" y="1157495"/>
                  </a:lnTo>
                  <a:lnTo>
                    <a:pt x="5826887" y="1155728"/>
                  </a:lnTo>
                  <a:lnTo>
                    <a:pt x="5855685" y="1155134"/>
                  </a:lnTo>
                  <a:lnTo>
                    <a:pt x="5887176" y="1159907"/>
                  </a:lnTo>
                  <a:lnTo>
                    <a:pt x="5922162" y="1167448"/>
                  </a:lnTo>
                  <a:lnTo>
                    <a:pt x="5961444" y="1175159"/>
                  </a:lnTo>
                  <a:lnTo>
                    <a:pt x="6005821" y="1180441"/>
                  </a:lnTo>
                  <a:lnTo>
                    <a:pt x="6056094" y="1180695"/>
                  </a:lnTo>
                  <a:lnTo>
                    <a:pt x="6113065" y="1173324"/>
                  </a:lnTo>
                  <a:lnTo>
                    <a:pt x="6177534" y="1155728"/>
                  </a:lnTo>
                  <a:lnTo>
                    <a:pt x="6223919" y="1142534"/>
                  </a:lnTo>
                  <a:lnTo>
                    <a:pt x="6271512" y="1133944"/>
                  </a:lnTo>
                  <a:lnTo>
                    <a:pt x="6320034" y="1129296"/>
                  </a:lnTo>
                  <a:lnTo>
                    <a:pt x="6369205" y="1127929"/>
                  </a:lnTo>
                  <a:lnTo>
                    <a:pt x="6418747" y="1129181"/>
                  </a:lnTo>
                  <a:lnTo>
                    <a:pt x="6468380" y="1132391"/>
                  </a:lnTo>
                  <a:lnTo>
                    <a:pt x="6517825" y="1136898"/>
                  </a:lnTo>
                  <a:lnTo>
                    <a:pt x="6615035" y="1147155"/>
                  </a:lnTo>
                  <a:lnTo>
                    <a:pt x="6662242" y="1151583"/>
                  </a:lnTo>
                  <a:lnTo>
                    <a:pt x="6708144" y="1154661"/>
                  </a:lnTo>
                  <a:lnTo>
                    <a:pt x="6752463" y="1155728"/>
                  </a:lnTo>
                  <a:lnTo>
                    <a:pt x="6793663" y="1155822"/>
                  </a:lnTo>
                  <a:lnTo>
                    <a:pt x="6824409" y="1156351"/>
                  </a:lnTo>
                  <a:lnTo>
                    <a:pt x="6847563" y="1157164"/>
                  </a:lnTo>
                  <a:lnTo>
                    <a:pt x="6900124" y="1159790"/>
                  </a:lnTo>
                  <a:lnTo>
                    <a:pt x="6921557" y="1160224"/>
                  </a:lnTo>
                  <a:lnTo>
                    <a:pt x="6949721" y="1160186"/>
                  </a:lnTo>
                  <a:lnTo>
                    <a:pt x="6987480" y="1159525"/>
                  </a:lnTo>
                  <a:lnTo>
                    <a:pt x="7037697" y="1158089"/>
                  </a:lnTo>
                  <a:lnTo>
                    <a:pt x="7103237" y="1155728"/>
                  </a:lnTo>
                  <a:lnTo>
                    <a:pt x="7168150" y="1154367"/>
                  </a:lnTo>
                  <a:lnTo>
                    <a:pt x="7227492" y="1155172"/>
                  </a:lnTo>
                  <a:lnTo>
                    <a:pt x="7282009" y="1157567"/>
                  </a:lnTo>
                  <a:lnTo>
                    <a:pt x="7332444" y="1160977"/>
                  </a:lnTo>
                  <a:lnTo>
                    <a:pt x="7424039" y="1168539"/>
                  </a:lnTo>
                  <a:lnTo>
                    <a:pt x="7466687" y="1171540"/>
                  </a:lnTo>
                  <a:lnTo>
                    <a:pt x="7508226" y="1173254"/>
                  </a:lnTo>
                  <a:lnTo>
                    <a:pt x="7549400" y="1173105"/>
                  </a:lnTo>
                  <a:lnTo>
                    <a:pt x="7590952" y="1170518"/>
                  </a:lnTo>
                  <a:lnTo>
                    <a:pt x="7633627" y="1164917"/>
                  </a:lnTo>
                  <a:lnTo>
                    <a:pt x="7678166" y="1155728"/>
                  </a:lnTo>
                  <a:lnTo>
                    <a:pt x="7727964" y="1152289"/>
                  </a:lnTo>
                  <a:lnTo>
                    <a:pt x="7768718" y="1138526"/>
                  </a:lnTo>
                  <a:lnTo>
                    <a:pt x="7801244" y="1115966"/>
                  </a:lnTo>
                  <a:lnTo>
                    <a:pt x="7826355" y="1086135"/>
                  </a:lnTo>
                  <a:lnTo>
                    <a:pt x="7844869" y="1050558"/>
                  </a:lnTo>
                  <a:lnTo>
                    <a:pt x="7857600" y="1010763"/>
                  </a:lnTo>
                  <a:lnTo>
                    <a:pt x="7865364" y="968276"/>
                  </a:lnTo>
                  <a:lnTo>
                    <a:pt x="7855181" y="924847"/>
                  </a:lnTo>
                  <a:lnTo>
                    <a:pt x="7851737" y="874048"/>
                  </a:lnTo>
                  <a:lnTo>
                    <a:pt x="7853119" y="818804"/>
                  </a:lnTo>
                  <a:lnTo>
                    <a:pt x="7857411" y="762044"/>
                  </a:lnTo>
                  <a:lnTo>
                    <a:pt x="7862696" y="706694"/>
                  </a:lnTo>
                  <a:lnTo>
                    <a:pt x="7867061" y="655683"/>
                  </a:lnTo>
                  <a:lnTo>
                    <a:pt x="7868588" y="611938"/>
                  </a:lnTo>
                  <a:lnTo>
                    <a:pt x="7865364" y="578386"/>
                  </a:lnTo>
                  <a:lnTo>
                    <a:pt x="7860532" y="542207"/>
                  </a:lnTo>
                  <a:lnTo>
                    <a:pt x="7859444" y="497834"/>
                  </a:lnTo>
                  <a:lnTo>
                    <a:pt x="7860819" y="447137"/>
                  </a:lnTo>
                  <a:lnTo>
                    <a:pt x="7865842" y="334242"/>
                  </a:lnTo>
                  <a:lnTo>
                    <a:pt x="7866930" y="275781"/>
                  </a:lnTo>
                  <a:lnTo>
                    <a:pt x="7865364" y="218468"/>
                  </a:lnTo>
                  <a:lnTo>
                    <a:pt x="7852741" y="168264"/>
                  </a:lnTo>
                  <a:lnTo>
                    <a:pt x="7833511" y="125786"/>
                  </a:lnTo>
                  <a:lnTo>
                    <a:pt x="7807055" y="90928"/>
                  </a:lnTo>
                  <a:lnTo>
                    <a:pt x="7772758" y="63584"/>
                  </a:lnTo>
                  <a:lnTo>
                    <a:pt x="7730000" y="43649"/>
                  </a:lnTo>
                  <a:lnTo>
                    <a:pt x="7678166" y="31016"/>
                  </a:lnTo>
                  <a:lnTo>
                    <a:pt x="7617874" y="32814"/>
                  </a:lnTo>
                  <a:lnTo>
                    <a:pt x="7560729" y="32193"/>
                  </a:lnTo>
                  <a:lnTo>
                    <a:pt x="7506401" y="29650"/>
                  </a:lnTo>
                  <a:lnTo>
                    <a:pt x="7454559" y="25686"/>
                  </a:lnTo>
                  <a:lnTo>
                    <a:pt x="7404872" y="20799"/>
                  </a:lnTo>
                  <a:lnTo>
                    <a:pt x="7310639" y="10255"/>
                  </a:lnTo>
                  <a:lnTo>
                    <a:pt x="7265432" y="5596"/>
                  </a:lnTo>
                  <a:lnTo>
                    <a:pt x="7221058" y="2011"/>
                  </a:lnTo>
                  <a:lnTo>
                    <a:pt x="717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461379" y="1948209"/>
              <a:ext cx="7866380" cy="1178560"/>
            </a:xfrm>
            <a:custGeom>
              <a:avLst/>
              <a:gdLst/>
              <a:ahLst/>
              <a:cxnLst/>
              <a:rect l="l" t="t" r="r" b="b"/>
              <a:pathLst>
                <a:path w="7866380" h="1178560">
                  <a:moveTo>
                    <a:pt x="6488" y="212822"/>
                  </a:moveTo>
                  <a:lnTo>
                    <a:pt x="12061" y="163474"/>
                  </a:lnTo>
                  <a:lnTo>
                    <a:pt x="33206" y="119068"/>
                  </a:lnTo>
                  <a:lnTo>
                    <a:pt x="65933" y="81329"/>
                  </a:lnTo>
                  <a:lnTo>
                    <a:pt x="106253" y="51983"/>
                  </a:lnTo>
                  <a:lnTo>
                    <a:pt x="150176" y="32755"/>
                  </a:lnTo>
                  <a:lnTo>
                    <a:pt x="193711" y="25370"/>
                  </a:lnTo>
                  <a:lnTo>
                    <a:pt x="228298" y="16702"/>
                  </a:lnTo>
                  <a:lnTo>
                    <a:pt x="270636" y="15940"/>
                  </a:lnTo>
                  <a:lnTo>
                    <a:pt x="318170" y="20369"/>
                  </a:lnTo>
                  <a:lnTo>
                    <a:pt x="368347" y="27275"/>
                  </a:lnTo>
                  <a:lnTo>
                    <a:pt x="418615" y="33942"/>
                  </a:lnTo>
                  <a:lnTo>
                    <a:pt x="466419" y="37657"/>
                  </a:lnTo>
                  <a:lnTo>
                    <a:pt x="509205" y="35705"/>
                  </a:lnTo>
                  <a:lnTo>
                    <a:pt x="544422" y="25370"/>
                  </a:lnTo>
                  <a:lnTo>
                    <a:pt x="584115" y="12687"/>
                  </a:lnTo>
                  <a:lnTo>
                    <a:pt x="631577" y="8286"/>
                  </a:lnTo>
                  <a:lnTo>
                    <a:pt x="684227" y="9734"/>
                  </a:lnTo>
                  <a:lnTo>
                    <a:pt x="739486" y="14600"/>
                  </a:lnTo>
                  <a:lnTo>
                    <a:pt x="794772" y="20449"/>
                  </a:lnTo>
                  <a:lnTo>
                    <a:pt x="847506" y="24850"/>
                  </a:lnTo>
                  <a:lnTo>
                    <a:pt x="895107" y="25370"/>
                  </a:lnTo>
                  <a:lnTo>
                    <a:pt x="917808" y="25376"/>
                  </a:lnTo>
                  <a:lnTo>
                    <a:pt x="944596" y="27198"/>
                  </a:lnTo>
                  <a:lnTo>
                    <a:pt x="975371" y="30417"/>
                  </a:lnTo>
                  <a:lnTo>
                    <a:pt x="1010034" y="34614"/>
                  </a:lnTo>
                  <a:lnTo>
                    <a:pt x="1048485" y="39368"/>
                  </a:lnTo>
                  <a:lnTo>
                    <a:pt x="1090626" y="44261"/>
                  </a:lnTo>
                  <a:lnTo>
                    <a:pt x="1136356" y="48874"/>
                  </a:lnTo>
                  <a:lnTo>
                    <a:pt x="1185577" y="52787"/>
                  </a:lnTo>
                  <a:lnTo>
                    <a:pt x="1238190" y="55582"/>
                  </a:lnTo>
                  <a:lnTo>
                    <a:pt x="1294094" y="56838"/>
                  </a:lnTo>
                  <a:lnTo>
                    <a:pt x="1353190" y="56136"/>
                  </a:lnTo>
                  <a:lnTo>
                    <a:pt x="1415380" y="53058"/>
                  </a:lnTo>
                  <a:lnTo>
                    <a:pt x="1480564" y="47184"/>
                  </a:lnTo>
                  <a:lnTo>
                    <a:pt x="1548642" y="38094"/>
                  </a:lnTo>
                  <a:lnTo>
                    <a:pt x="1619515" y="25370"/>
                  </a:lnTo>
                  <a:lnTo>
                    <a:pt x="1691720" y="12354"/>
                  </a:lnTo>
                  <a:lnTo>
                    <a:pt x="1754339" y="4276"/>
                  </a:lnTo>
                  <a:lnTo>
                    <a:pt x="1808571" y="403"/>
                  </a:lnTo>
                  <a:lnTo>
                    <a:pt x="1855615" y="0"/>
                  </a:lnTo>
                  <a:lnTo>
                    <a:pt x="1896669" y="2333"/>
                  </a:lnTo>
                  <a:lnTo>
                    <a:pt x="1932933" y="6669"/>
                  </a:lnTo>
                  <a:lnTo>
                    <a:pt x="1965606" y="12273"/>
                  </a:lnTo>
                  <a:lnTo>
                    <a:pt x="1995885" y="18412"/>
                  </a:lnTo>
                  <a:lnTo>
                    <a:pt x="2024970" y="24351"/>
                  </a:lnTo>
                  <a:lnTo>
                    <a:pt x="2054060" y="29358"/>
                  </a:lnTo>
                  <a:lnTo>
                    <a:pt x="2084354" y="32696"/>
                  </a:lnTo>
                  <a:lnTo>
                    <a:pt x="2117050" y="33634"/>
                  </a:lnTo>
                  <a:lnTo>
                    <a:pt x="2153347" y="31437"/>
                  </a:lnTo>
                  <a:lnTo>
                    <a:pt x="2194444" y="25370"/>
                  </a:lnTo>
                  <a:lnTo>
                    <a:pt x="2260093" y="16544"/>
                  </a:lnTo>
                  <a:lnTo>
                    <a:pt x="2320558" y="14431"/>
                  </a:lnTo>
                  <a:lnTo>
                    <a:pt x="2376091" y="17101"/>
                  </a:lnTo>
                  <a:lnTo>
                    <a:pt x="2426946" y="22621"/>
                  </a:lnTo>
                  <a:lnTo>
                    <a:pt x="2473375" y="29060"/>
                  </a:lnTo>
                  <a:lnTo>
                    <a:pt x="2515632" y="34486"/>
                  </a:lnTo>
                  <a:lnTo>
                    <a:pt x="2553968" y="36967"/>
                  </a:lnTo>
                  <a:lnTo>
                    <a:pt x="2588638" y="34572"/>
                  </a:lnTo>
                  <a:lnTo>
                    <a:pt x="2619894" y="25370"/>
                  </a:lnTo>
                  <a:lnTo>
                    <a:pt x="2646705" y="17532"/>
                  </a:lnTo>
                  <a:lnTo>
                    <a:pt x="2678337" y="14895"/>
                  </a:lnTo>
                  <a:lnTo>
                    <a:pt x="2714426" y="16246"/>
                  </a:lnTo>
                  <a:lnTo>
                    <a:pt x="2754612" y="20377"/>
                  </a:lnTo>
                  <a:lnTo>
                    <a:pt x="2798530" y="26074"/>
                  </a:lnTo>
                  <a:lnTo>
                    <a:pt x="2845820" y="32128"/>
                  </a:lnTo>
                  <a:lnTo>
                    <a:pt x="2896118" y="37328"/>
                  </a:lnTo>
                  <a:lnTo>
                    <a:pt x="2949062" y="40463"/>
                  </a:lnTo>
                  <a:lnTo>
                    <a:pt x="3004290" y="40322"/>
                  </a:lnTo>
                  <a:lnTo>
                    <a:pt x="3061439" y="35695"/>
                  </a:lnTo>
                  <a:lnTo>
                    <a:pt x="3120147" y="25370"/>
                  </a:lnTo>
                  <a:lnTo>
                    <a:pt x="3192757" y="11368"/>
                  </a:lnTo>
                  <a:lnTo>
                    <a:pt x="3249784" y="5367"/>
                  </a:lnTo>
                  <a:lnTo>
                    <a:pt x="3294907" y="5367"/>
                  </a:lnTo>
                  <a:lnTo>
                    <a:pt x="3331808" y="9368"/>
                  </a:lnTo>
                  <a:lnTo>
                    <a:pt x="3364167" y="15369"/>
                  </a:lnTo>
                  <a:lnTo>
                    <a:pt x="3395663" y="21369"/>
                  </a:lnTo>
                  <a:lnTo>
                    <a:pt x="3429979" y="25370"/>
                  </a:lnTo>
                  <a:lnTo>
                    <a:pt x="3470794" y="25370"/>
                  </a:lnTo>
                  <a:lnTo>
                    <a:pt x="3510885" y="23810"/>
                  </a:lnTo>
                  <a:lnTo>
                    <a:pt x="3557531" y="23236"/>
                  </a:lnTo>
                  <a:lnTo>
                    <a:pt x="3609100" y="23410"/>
                  </a:lnTo>
                  <a:lnTo>
                    <a:pt x="3663964" y="24090"/>
                  </a:lnTo>
                  <a:lnTo>
                    <a:pt x="3720492" y="25037"/>
                  </a:lnTo>
                  <a:lnTo>
                    <a:pt x="3777054" y="26010"/>
                  </a:lnTo>
                  <a:lnTo>
                    <a:pt x="3832020" y="26770"/>
                  </a:lnTo>
                  <a:lnTo>
                    <a:pt x="3883761" y="27077"/>
                  </a:lnTo>
                  <a:lnTo>
                    <a:pt x="3930647" y="26690"/>
                  </a:lnTo>
                  <a:lnTo>
                    <a:pt x="3971047" y="25370"/>
                  </a:lnTo>
                  <a:lnTo>
                    <a:pt x="4009198" y="24540"/>
                  </a:lnTo>
                  <a:lnTo>
                    <a:pt x="4055825" y="25159"/>
                  </a:lnTo>
                  <a:lnTo>
                    <a:pt x="4109042" y="26799"/>
                  </a:lnTo>
                  <a:lnTo>
                    <a:pt x="4166967" y="29033"/>
                  </a:lnTo>
                  <a:lnTo>
                    <a:pt x="4227715" y="31433"/>
                  </a:lnTo>
                  <a:lnTo>
                    <a:pt x="4289402" y="33571"/>
                  </a:lnTo>
                  <a:lnTo>
                    <a:pt x="4350144" y="35020"/>
                  </a:lnTo>
                  <a:lnTo>
                    <a:pt x="4408056" y="35352"/>
                  </a:lnTo>
                  <a:lnTo>
                    <a:pt x="4461255" y="34139"/>
                  </a:lnTo>
                  <a:lnTo>
                    <a:pt x="4507856" y="30955"/>
                  </a:lnTo>
                  <a:lnTo>
                    <a:pt x="4545976" y="25370"/>
                  </a:lnTo>
                  <a:lnTo>
                    <a:pt x="4578255" y="20504"/>
                  </a:lnTo>
                  <a:lnTo>
                    <a:pt x="4617999" y="17450"/>
                  </a:lnTo>
                  <a:lnTo>
                    <a:pt x="4663977" y="15932"/>
                  </a:lnTo>
                  <a:lnTo>
                    <a:pt x="4714957" y="15681"/>
                  </a:lnTo>
                  <a:lnTo>
                    <a:pt x="4769707" y="16421"/>
                  </a:lnTo>
                  <a:lnTo>
                    <a:pt x="4826995" y="17882"/>
                  </a:lnTo>
                  <a:lnTo>
                    <a:pt x="4885588" y="19791"/>
                  </a:lnTo>
                  <a:lnTo>
                    <a:pt x="4944255" y="21874"/>
                  </a:lnTo>
                  <a:lnTo>
                    <a:pt x="5001764" y="23859"/>
                  </a:lnTo>
                  <a:lnTo>
                    <a:pt x="5056883" y="25474"/>
                  </a:lnTo>
                  <a:lnTo>
                    <a:pt x="5108381" y="26446"/>
                  </a:lnTo>
                  <a:lnTo>
                    <a:pt x="5155024" y="26502"/>
                  </a:lnTo>
                  <a:lnTo>
                    <a:pt x="5195581" y="25370"/>
                  </a:lnTo>
                  <a:lnTo>
                    <a:pt x="5245452" y="24523"/>
                  </a:lnTo>
                  <a:lnTo>
                    <a:pt x="5297887" y="26138"/>
                  </a:lnTo>
                  <a:lnTo>
                    <a:pt x="5351937" y="29362"/>
                  </a:lnTo>
                  <a:lnTo>
                    <a:pt x="5406655" y="33343"/>
                  </a:lnTo>
                  <a:lnTo>
                    <a:pt x="5461090" y="37229"/>
                  </a:lnTo>
                  <a:lnTo>
                    <a:pt x="5514295" y="40165"/>
                  </a:lnTo>
                  <a:lnTo>
                    <a:pt x="5565320" y="41300"/>
                  </a:lnTo>
                  <a:lnTo>
                    <a:pt x="5613218" y="39781"/>
                  </a:lnTo>
                  <a:lnTo>
                    <a:pt x="5657038" y="34755"/>
                  </a:lnTo>
                  <a:lnTo>
                    <a:pt x="5695834" y="25370"/>
                  </a:lnTo>
                  <a:lnTo>
                    <a:pt x="5745489" y="13553"/>
                  </a:lnTo>
                  <a:lnTo>
                    <a:pt x="5792723" y="10163"/>
                  </a:lnTo>
                  <a:lnTo>
                    <a:pt x="5839079" y="12507"/>
                  </a:lnTo>
                  <a:lnTo>
                    <a:pt x="5886101" y="17892"/>
                  </a:lnTo>
                  <a:lnTo>
                    <a:pt x="5935334" y="23626"/>
                  </a:lnTo>
                  <a:lnTo>
                    <a:pt x="5988322" y="27016"/>
                  </a:lnTo>
                  <a:lnTo>
                    <a:pt x="6046608" y="25370"/>
                  </a:lnTo>
                  <a:lnTo>
                    <a:pt x="6089830" y="22860"/>
                  </a:lnTo>
                  <a:lnTo>
                    <a:pt x="6133746" y="22115"/>
                  </a:lnTo>
                  <a:lnTo>
                    <a:pt x="6178662" y="22682"/>
                  </a:lnTo>
                  <a:lnTo>
                    <a:pt x="6224883" y="24108"/>
                  </a:lnTo>
                  <a:lnTo>
                    <a:pt x="6272715" y="25941"/>
                  </a:lnTo>
                  <a:lnTo>
                    <a:pt x="6322464" y="27729"/>
                  </a:lnTo>
                  <a:lnTo>
                    <a:pt x="6374435" y="29018"/>
                  </a:lnTo>
                  <a:lnTo>
                    <a:pt x="6428933" y="29357"/>
                  </a:lnTo>
                  <a:lnTo>
                    <a:pt x="6486264" y="28291"/>
                  </a:lnTo>
                  <a:lnTo>
                    <a:pt x="6546734" y="25370"/>
                  </a:lnTo>
                  <a:lnTo>
                    <a:pt x="6623334" y="21258"/>
                  </a:lnTo>
                  <a:lnTo>
                    <a:pt x="6680023" y="19827"/>
                  </a:lnTo>
                  <a:lnTo>
                    <a:pt x="6723449" y="20291"/>
                  </a:lnTo>
                  <a:lnTo>
                    <a:pt x="6760261" y="21864"/>
                  </a:lnTo>
                  <a:lnTo>
                    <a:pt x="6797109" y="23759"/>
                  </a:lnTo>
                  <a:lnTo>
                    <a:pt x="6840641" y="25190"/>
                  </a:lnTo>
                  <a:lnTo>
                    <a:pt x="6897508" y="25370"/>
                  </a:lnTo>
                  <a:lnTo>
                    <a:pt x="6966122" y="26993"/>
                  </a:lnTo>
                  <a:lnTo>
                    <a:pt x="7005596" y="29137"/>
                  </a:lnTo>
                  <a:lnTo>
                    <a:pt x="7048240" y="31832"/>
                  </a:lnTo>
                  <a:lnTo>
                    <a:pt x="7093850" y="34824"/>
                  </a:lnTo>
                  <a:lnTo>
                    <a:pt x="7142220" y="37861"/>
                  </a:lnTo>
                  <a:lnTo>
                    <a:pt x="7193144" y="40688"/>
                  </a:lnTo>
                  <a:lnTo>
                    <a:pt x="7246418" y="43052"/>
                  </a:lnTo>
                  <a:lnTo>
                    <a:pt x="7301837" y="44700"/>
                  </a:lnTo>
                  <a:lnTo>
                    <a:pt x="7359195" y="45379"/>
                  </a:lnTo>
                  <a:lnTo>
                    <a:pt x="7418287" y="44836"/>
                  </a:lnTo>
                  <a:lnTo>
                    <a:pt x="7478908" y="42817"/>
                  </a:lnTo>
                  <a:lnTo>
                    <a:pt x="7540852" y="39068"/>
                  </a:lnTo>
                  <a:lnTo>
                    <a:pt x="7603914" y="33337"/>
                  </a:lnTo>
                  <a:lnTo>
                    <a:pt x="7667890" y="25370"/>
                  </a:lnTo>
                  <a:lnTo>
                    <a:pt x="7708179" y="38267"/>
                  </a:lnTo>
                  <a:lnTo>
                    <a:pt x="7746874" y="57684"/>
                  </a:lnTo>
                  <a:lnTo>
                    <a:pt x="7782444" y="84234"/>
                  </a:lnTo>
                  <a:lnTo>
                    <a:pt x="7813357" y="118531"/>
                  </a:lnTo>
                  <a:lnTo>
                    <a:pt x="7838082" y="161189"/>
                  </a:lnTo>
                  <a:lnTo>
                    <a:pt x="7855088" y="212822"/>
                  </a:lnTo>
                  <a:lnTo>
                    <a:pt x="7864214" y="265364"/>
                  </a:lnTo>
                  <a:lnTo>
                    <a:pt x="7866161" y="315664"/>
                  </a:lnTo>
                  <a:lnTo>
                    <a:pt x="7863214" y="363899"/>
                  </a:lnTo>
                  <a:lnTo>
                    <a:pt x="7857660" y="410243"/>
                  </a:lnTo>
                  <a:lnTo>
                    <a:pt x="7851784" y="454873"/>
                  </a:lnTo>
                  <a:lnTo>
                    <a:pt x="7847873" y="497965"/>
                  </a:lnTo>
                  <a:lnTo>
                    <a:pt x="7848212" y="539693"/>
                  </a:lnTo>
                  <a:lnTo>
                    <a:pt x="7855088" y="580233"/>
                  </a:lnTo>
                  <a:lnTo>
                    <a:pt x="7862630" y="622881"/>
                  </a:lnTo>
                  <a:lnTo>
                    <a:pt x="7864589" y="669861"/>
                  </a:lnTo>
                  <a:lnTo>
                    <a:pt x="7862678" y="719744"/>
                  </a:lnTo>
                  <a:lnTo>
                    <a:pt x="7858612" y="771098"/>
                  </a:lnTo>
                  <a:lnTo>
                    <a:pt x="7854106" y="822494"/>
                  </a:lnTo>
                  <a:lnTo>
                    <a:pt x="7850873" y="872502"/>
                  </a:lnTo>
                  <a:lnTo>
                    <a:pt x="7850629" y="919690"/>
                  </a:lnTo>
                  <a:lnTo>
                    <a:pt x="7855088" y="962630"/>
                  </a:lnTo>
                  <a:lnTo>
                    <a:pt x="7846195" y="1014633"/>
                  </a:lnTo>
                  <a:lnTo>
                    <a:pt x="7827468" y="1060307"/>
                  </a:lnTo>
                  <a:lnTo>
                    <a:pt x="7799589" y="1098171"/>
                  </a:lnTo>
                  <a:lnTo>
                    <a:pt x="7763243" y="1126742"/>
                  </a:lnTo>
                  <a:lnTo>
                    <a:pt x="7719115" y="1144540"/>
                  </a:lnTo>
                  <a:lnTo>
                    <a:pt x="7667890" y="1150082"/>
                  </a:lnTo>
                  <a:lnTo>
                    <a:pt x="7624938" y="1164270"/>
                  </a:lnTo>
                  <a:lnTo>
                    <a:pt x="7579288" y="1173193"/>
                  </a:lnTo>
                  <a:lnTo>
                    <a:pt x="7531384" y="1177599"/>
                  </a:lnTo>
                  <a:lnTo>
                    <a:pt x="7481675" y="1178235"/>
                  </a:lnTo>
                  <a:lnTo>
                    <a:pt x="7430607" y="1175849"/>
                  </a:lnTo>
                  <a:lnTo>
                    <a:pt x="7378626" y="1171186"/>
                  </a:lnTo>
                  <a:lnTo>
                    <a:pt x="7326181" y="1164995"/>
                  </a:lnTo>
                  <a:lnTo>
                    <a:pt x="7273717" y="1158022"/>
                  </a:lnTo>
                  <a:lnTo>
                    <a:pt x="7221681" y="1151015"/>
                  </a:lnTo>
                  <a:lnTo>
                    <a:pt x="7170520" y="1144720"/>
                  </a:lnTo>
                  <a:lnTo>
                    <a:pt x="7120681" y="1139884"/>
                  </a:lnTo>
                  <a:lnTo>
                    <a:pt x="7072611" y="1137256"/>
                  </a:lnTo>
                  <a:lnTo>
                    <a:pt x="7026757" y="1137581"/>
                  </a:lnTo>
                  <a:lnTo>
                    <a:pt x="6983565" y="1141608"/>
                  </a:lnTo>
                  <a:lnTo>
                    <a:pt x="6943482" y="1150082"/>
                  </a:lnTo>
                  <a:lnTo>
                    <a:pt x="6902827" y="1159636"/>
                  </a:lnTo>
                  <a:lnTo>
                    <a:pt x="6862844" y="1165251"/>
                  </a:lnTo>
                  <a:lnTo>
                    <a:pt x="6823144" y="1167544"/>
                  </a:lnTo>
                  <a:lnTo>
                    <a:pt x="6783337" y="1167132"/>
                  </a:lnTo>
                  <a:lnTo>
                    <a:pt x="6743034" y="1164634"/>
                  </a:lnTo>
                  <a:lnTo>
                    <a:pt x="6701846" y="1160665"/>
                  </a:lnTo>
                  <a:lnTo>
                    <a:pt x="6659383" y="1155845"/>
                  </a:lnTo>
                  <a:lnTo>
                    <a:pt x="6615256" y="1150788"/>
                  </a:lnTo>
                  <a:lnTo>
                    <a:pt x="6569076" y="1146114"/>
                  </a:lnTo>
                  <a:lnTo>
                    <a:pt x="6520453" y="1142440"/>
                  </a:lnTo>
                  <a:lnTo>
                    <a:pt x="6468999" y="1140382"/>
                  </a:lnTo>
                  <a:lnTo>
                    <a:pt x="6414323" y="1140558"/>
                  </a:lnTo>
                  <a:lnTo>
                    <a:pt x="6356036" y="1143586"/>
                  </a:lnTo>
                  <a:lnTo>
                    <a:pt x="6293750" y="1150082"/>
                  </a:lnTo>
                  <a:lnTo>
                    <a:pt x="6221357" y="1158687"/>
                  </a:lnTo>
                  <a:lnTo>
                    <a:pt x="6166132" y="1163489"/>
                  </a:lnTo>
                  <a:lnTo>
                    <a:pt x="6125054" y="1165182"/>
                  </a:lnTo>
                  <a:lnTo>
                    <a:pt x="6095100" y="1164461"/>
                  </a:lnTo>
                  <a:lnTo>
                    <a:pt x="6073250" y="1162019"/>
                  </a:lnTo>
                  <a:lnTo>
                    <a:pt x="6056482" y="1158549"/>
                  </a:lnTo>
                  <a:lnTo>
                    <a:pt x="6041773" y="1154747"/>
                  </a:lnTo>
                  <a:lnTo>
                    <a:pt x="6026102" y="1151305"/>
                  </a:lnTo>
                  <a:lnTo>
                    <a:pt x="6006448" y="1148917"/>
                  </a:lnTo>
                  <a:lnTo>
                    <a:pt x="5979789" y="1148278"/>
                  </a:lnTo>
                  <a:lnTo>
                    <a:pt x="5943103" y="1150082"/>
                  </a:lnTo>
                  <a:lnTo>
                    <a:pt x="5905834" y="1152348"/>
                  </a:lnTo>
                  <a:lnTo>
                    <a:pt x="5866371" y="1153729"/>
                  </a:lnTo>
                  <a:lnTo>
                    <a:pt x="5824735" y="1154364"/>
                  </a:lnTo>
                  <a:lnTo>
                    <a:pt x="5780947" y="1154390"/>
                  </a:lnTo>
                  <a:lnTo>
                    <a:pt x="5735027" y="1153946"/>
                  </a:lnTo>
                  <a:lnTo>
                    <a:pt x="5686996" y="1153170"/>
                  </a:lnTo>
                  <a:lnTo>
                    <a:pt x="5636873" y="1152201"/>
                  </a:lnTo>
                  <a:lnTo>
                    <a:pt x="5584680" y="1151178"/>
                  </a:lnTo>
                  <a:lnTo>
                    <a:pt x="5530437" y="1150238"/>
                  </a:lnTo>
                  <a:lnTo>
                    <a:pt x="5474164" y="1149520"/>
                  </a:lnTo>
                  <a:lnTo>
                    <a:pt x="5415881" y="1149162"/>
                  </a:lnTo>
                  <a:lnTo>
                    <a:pt x="5355610" y="1149304"/>
                  </a:lnTo>
                  <a:lnTo>
                    <a:pt x="5293371" y="1150082"/>
                  </a:lnTo>
                  <a:lnTo>
                    <a:pt x="5221409" y="1151145"/>
                  </a:lnTo>
                  <a:lnTo>
                    <a:pt x="5167439" y="1151484"/>
                  </a:lnTo>
                  <a:lnTo>
                    <a:pt x="5127788" y="1151282"/>
                  </a:lnTo>
                  <a:lnTo>
                    <a:pt x="5098784" y="1150722"/>
                  </a:lnTo>
                  <a:lnTo>
                    <a:pt x="5076756" y="1149987"/>
                  </a:lnTo>
                  <a:lnTo>
                    <a:pt x="5058032" y="1149259"/>
                  </a:lnTo>
                  <a:lnTo>
                    <a:pt x="5038938" y="1148722"/>
                  </a:lnTo>
                  <a:lnTo>
                    <a:pt x="5015804" y="1148558"/>
                  </a:lnTo>
                  <a:lnTo>
                    <a:pt x="4984956" y="1148950"/>
                  </a:lnTo>
                  <a:lnTo>
                    <a:pt x="4942724" y="1150082"/>
                  </a:lnTo>
                  <a:lnTo>
                    <a:pt x="4902390" y="1150354"/>
                  </a:lnTo>
                  <a:lnTo>
                    <a:pt x="4862918" y="1148900"/>
                  </a:lnTo>
                  <a:lnTo>
                    <a:pt x="4823637" y="1146224"/>
                  </a:lnTo>
                  <a:lnTo>
                    <a:pt x="4783875" y="1142829"/>
                  </a:lnTo>
                  <a:lnTo>
                    <a:pt x="4742959" y="1139216"/>
                  </a:lnTo>
                  <a:lnTo>
                    <a:pt x="4700217" y="1135890"/>
                  </a:lnTo>
                  <a:lnTo>
                    <a:pt x="4654978" y="1133351"/>
                  </a:lnTo>
                  <a:lnTo>
                    <a:pt x="4606569" y="1132104"/>
                  </a:lnTo>
                  <a:lnTo>
                    <a:pt x="4554318" y="1132651"/>
                  </a:lnTo>
                  <a:lnTo>
                    <a:pt x="4497554" y="1135495"/>
                  </a:lnTo>
                  <a:lnTo>
                    <a:pt x="4435603" y="1141137"/>
                  </a:lnTo>
                  <a:lnTo>
                    <a:pt x="4367795" y="1150082"/>
                  </a:lnTo>
                  <a:lnTo>
                    <a:pt x="4300037" y="1157858"/>
                  </a:lnTo>
                  <a:lnTo>
                    <a:pt x="4238274" y="1160418"/>
                  </a:lnTo>
                  <a:lnTo>
                    <a:pt x="4181789" y="1158904"/>
                  </a:lnTo>
                  <a:lnTo>
                    <a:pt x="4129867" y="1154456"/>
                  </a:lnTo>
                  <a:lnTo>
                    <a:pt x="4081792" y="1148214"/>
                  </a:lnTo>
                  <a:lnTo>
                    <a:pt x="4036849" y="1141319"/>
                  </a:lnTo>
                  <a:lnTo>
                    <a:pt x="3994321" y="1134910"/>
                  </a:lnTo>
                  <a:lnTo>
                    <a:pt x="3953493" y="1130129"/>
                  </a:lnTo>
                  <a:lnTo>
                    <a:pt x="3913649" y="1128115"/>
                  </a:lnTo>
                  <a:lnTo>
                    <a:pt x="3874073" y="1130009"/>
                  </a:lnTo>
                  <a:lnTo>
                    <a:pt x="3834051" y="1136951"/>
                  </a:lnTo>
                  <a:lnTo>
                    <a:pt x="3792866" y="1150082"/>
                  </a:lnTo>
                  <a:lnTo>
                    <a:pt x="3756965" y="1161186"/>
                  </a:lnTo>
                  <a:lnTo>
                    <a:pt x="3716890" y="1168300"/>
                  </a:lnTo>
                  <a:lnTo>
                    <a:pt x="3673196" y="1171979"/>
                  </a:lnTo>
                  <a:lnTo>
                    <a:pt x="3626437" y="1172777"/>
                  </a:lnTo>
                  <a:lnTo>
                    <a:pt x="3577168" y="1171249"/>
                  </a:lnTo>
                  <a:lnTo>
                    <a:pt x="3525942" y="1167949"/>
                  </a:lnTo>
                  <a:lnTo>
                    <a:pt x="3473314" y="1163433"/>
                  </a:lnTo>
                  <a:lnTo>
                    <a:pt x="3419839" y="1158256"/>
                  </a:lnTo>
                  <a:lnTo>
                    <a:pt x="3366070" y="1152971"/>
                  </a:lnTo>
                  <a:lnTo>
                    <a:pt x="3312561" y="1148135"/>
                  </a:lnTo>
                  <a:lnTo>
                    <a:pt x="3259868" y="1144300"/>
                  </a:lnTo>
                  <a:lnTo>
                    <a:pt x="3208544" y="1142023"/>
                  </a:lnTo>
                  <a:lnTo>
                    <a:pt x="3159144" y="1141858"/>
                  </a:lnTo>
                  <a:lnTo>
                    <a:pt x="3112221" y="1144359"/>
                  </a:lnTo>
                  <a:lnTo>
                    <a:pt x="3068331" y="1150082"/>
                  </a:lnTo>
                  <a:lnTo>
                    <a:pt x="3020659" y="1156641"/>
                  </a:lnTo>
                  <a:lnTo>
                    <a:pt x="2974584" y="1159452"/>
                  </a:lnTo>
                  <a:lnTo>
                    <a:pt x="2929566" y="1159238"/>
                  </a:lnTo>
                  <a:lnTo>
                    <a:pt x="2885065" y="1156724"/>
                  </a:lnTo>
                  <a:lnTo>
                    <a:pt x="2840542" y="1152635"/>
                  </a:lnTo>
                  <a:lnTo>
                    <a:pt x="2795455" y="1147693"/>
                  </a:lnTo>
                  <a:lnTo>
                    <a:pt x="2749266" y="1142624"/>
                  </a:lnTo>
                  <a:lnTo>
                    <a:pt x="2701433" y="1138151"/>
                  </a:lnTo>
                  <a:lnTo>
                    <a:pt x="2651418" y="1134999"/>
                  </a:lnTo>
                  <a:lnTo>
                    <a:pt x="2598679" y="1133892"/>
                  </a:lnTo>
                  <a:lnTo>
                    <a:pt x="2542678" y="1135554"/>
                  </a:lnTo>
                  <a:lnTo>
                    <a:pt x="2482873" y="1140709"/>
                  </a:lnTo>
                  <a:lnTo>
                    <a:pt x="2418726" y="1150082"/>
                  </a:lnTo>
                  <a:lnTo>
                    <a:pt x="2334197" y="1162863"/>
                  </a:lnTo>
                  <a:lnTo>
                    <a:pt x="2270127" y="1168476"/>
                  </a:lnTo>
                  <a:lnTo>
                    <a:pt x="2222628" y="1168624"/>
                  </a:lnTo>
                  <a:lnTo>
                    <a:pt x="2187814" y="1165008"/>
                  </a:lnTo>
                  <a:lnTo>
                    <a:pt x="2161797" y="1159332"/>
                  </a:lnTo>
                  <a:lnTo>
                    <a:pt x="2140690" y="1153299"/>
                  </a:lnTo>
                  <a:lnTo>
                    <a:pt x="2120605" y="1148611"/>
                  </a:lnTo>
                  <a:lnTo>
                    <a:pt x="2097654" y="1146971"/>
                  </a:lnTo>
                  <a:lnTo>
                    <a:pt x="2067952" y="1150082"/>
                  </a:lnTo>
                  <a:lnTo>
                    <a:pt x="2044157" y="1152551"/>
                  </a:lnTo>
                  <a:lnTo>
                    <a:pt x="1979129" y="1151691"/>
                  </a:lnTo>
                  <a:lnTo>
                    <a:pt x="1939052" y="1149153"/>
                  </a:lnTo>
                  <a:lnTo>
                    <a:pt x="1894705" y="1145736"/>
                  </a:lnTo>
                  <a:lnTo>
                    <a:pt x="1846665" y="1141834"/>
                  </a:lnTo>
                  <a:lnTo>
                    <a:pt x="1795511" y="1137843"/>
                  </a:lnTo>
                  <a:lnTo>
                    <a:pt x="1741820" y="1134157"/>
                  </a:lnTo>
                  <a:lnTo>
                    <a:pt x="1686172" y="1131172"/>
                  </a:lnTo>
                  <a:lnTo>
                    <a:pt x="1629143" y="1129282"/>
                  </a:lnTo>
                  <a:lnTo>
                    <a:pt x="1571314" y="1128882"/>
                  </a:lnTo>
                  <a:lnTo>
                    <a:pt x="1513261" y="1130367"/>
                  </a:lnTo>
                  <a:lnTo>
                    <a:pt x="1455562" y="1134132"/>
                  </a:lnTo>
                  <a:lnTo>
                    <a:pt x="1398797" y="1140572"/>
                  </a:lnTo>
                  <a:lnTo>
                    <a:pt x="1343544" y="1150082"/>
                  </a:lnTo>
                  <a:lnTo>
                    <a:pt x="1278202" y="1161076"/>
                  </a:lnTo>
                  <a:lnTo>
                    <a:pt x="1217569" y="1166777"/>
                  </a:lnTo>
                  <a:lnTo>
                    <a:pt x="1161182" y="1168173"/>
                  </a:lnTo>
                  <a:lnTo>
                    <a:pt x="1108581" y="1166253"/>
                  </a:lnTo>
                  <a:lnTo>
                    <a:pt x="1059304" y="1162005"/>
                  </a:lnTo>
                  <a:lnTo>
                    <a:pt x="1012888" y="1156416"/>
                  </a:lnTo>
                  <a:lnTo>
                    <a:pt x="968873" y="1150475"/>
                  </a:lnTo>
                  <a:lnTo>
                    <a:pt x="926798" y="1145171"/>
                  </a:lnTo>
                  <a:lnTo>
                    <a:pt x="886199" y="1141492"/>
                  </a:lnTo>
                  <a:lnTo>
                    <a:pt x="846617" y="1140425"/>
                  </a:lnTo>
                  <a:lnTo>
                    <a:pt x="807588" y="1142959"/>
                  </a:lnTo>
                  <a:lnTo>
                    <a:pt x="768653" y="1150082"/>
                  </a:lnTo>
                  <a:lnTo>
                    <a:pt x="728075" y="1157111"/>
                  </a:lnTo>
                  <a:lnTo>
                    <a:pt x="684721" y="1159395"/>
                  </a:lnTo>
                  <a:lnTo>
                    <a:pt x="639024" y="1157976"/>
                  </a:lnTo>
                  <a:lnTo>
                    <a:pt x="591417" y="1153892"/>
                  </a:lnTo>
                  <a:lnTo>
                    <a:pt x="542332" y="1148183"/>
                  </a:lnTo>
                  <a:lnTo>
                    <a:pt x="492202" y="1141890"/>
                  </a:lnTo>
                  <a:lnTo>
                    <a:pt x="441461" y="1136052"/>
                  </a:lnTo>
                  <a:lnTo>
                    <a:pt x="390539" y="1131709"/>
                  </a:lnTo>
                  <a:lnTo>
                    <a:pt x="339871" y="1129901"/>
                  </a:lnTo>
                  <a:lnTo>
                    <a:pt x="289888" y="1131667"/>
                  </a:lnTo>
                  <a:lnTo>
                    <a:pt x="241024" y="1138047"/>
                  </a:lnTo>
                  <a:lnTo>
                    <a:pt x="193711" y="1150082"/>
                  </a:lnTo>
                  <a:lnTo>
                    <a:pt x="146185" y="1140033"/>
                  </a:lnTo>
                  <a:lnTo>
                    <a:pt x="101628" y="1120533"/>
                  </a:lnTo>
                  <a:lnTo>
                    <a:pt x="62709" y="1092313"/>
                  </a:lnTo>
                  <a:lnTo>
                    <a:pt x="32099" y="1056102"/>
                  </a:lnTo>
                  <a:lnTo>
                    <a:pt x="12469" y="1012631"/>
                  </a:lnTo>
                  <a:lnTo>
                    <a:pt x="6488" y="962630"/>
                  </a:lnTo>
                  <a:lnTo>
                    <a:pt x="6698" y="918508"/>
                  </a:lnTo>
                  <a:lnTo>
                    <a:pt x="8743" y="873734"/>
                  </a:lnTo>
                  <a:lnTo>
                    <a:pt x="11677" y="828109"/>
                  </a:lnTo>
                  <a:lnTo>
                    <a:pt x="14551" y="781433"/>
                  </a:lnTo>
                  <a:lnTo>
                    <a:pt x="16417" y="733507"/>
                  </a:lnTo>
                  <a:lnTo>
                    <a:pt x="16327" y="684131"/>
                  </a:lnTo>
                  <a:lnTo>
                    <a:pt x="13333" y="633106"/>
                  </a:lnTo>
                  <a:lnTo>
                    <a:pt x="6488" y="580233"/>
                  </a:lnTo>
                  <a:lnTo>
                    <a:pt x="620" y="530191"/>
                  </a:lnTo>
                  <a:lnTo>
                    <a:pt x="0" y="486177"/>
                  </a:lnTo>
                  <a:lnTo>
                    <a:pt x="2841" y="445765"/>
                  </a:lnTo>
                  <a:lnTo>
                    <a:pt x="7359" y="406529"/>
                  </a:lnTo>
                  <a:lnTo>
                    <a:pt x="11769" y="366042"/>
                  </a:lnTo>
                  <a:lnTo>
                    <a:pt x="14283" y="321879"/>
                  </a:lnTo>
                  <a:lnTo>
                    <a:pt x="13118" y="271614"/>
                  </a:lnTo>
                  <a:lnTo>
                    <a:pt x="6488" y="212822"/>
                  </a:lnTo>
                  <a:close/>
                </a:path>
              </a:pathLst>
            </a:custGeom>
            <a:ln w="38099">
              <a:solidFill>
                <a:srgbClr val="0033C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8"/>
          <p:cNvSpPr txBox="1"/>
          <p:nvPr/>
        </p:nvSpPr>
        <p:spPr>
          <a:xfrm>
            <a:off x="1289913" y="1812874"/>
            <a:ext cx="8360409" cy="414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51535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Corbel"/>
                <a:cs typeface="Corbel"/>
              </a:rPr>
              <a:t>Una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volta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selezionati</a:t>
            </a:r>
            <a:r>
              <a:rPr sz="2000" spc="4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gli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obiettivi</a:t>
            </a:r>
            <a:r>
              <a:rPr sz="2000" spc="10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di</a:t>
            </a:r>
            <a:r>
              <a:rPr sz="2000" spc="2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apprendimento</a:t>
            </a:r>
            <a:r>
              <a:rPr sz="2000" spc="6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e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i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traguardi</a:t>
            </a:r>
            <a:r>
              <a:rPr sz="2000" spc="5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di 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sviluppo</a:t>
            </a:r>
            <a:r>
              <a:rPr sz="2000" spc="40" dirty="0">
                <a:latin typeface="Corbel"/>
                <a:cs typeface="Corbel"/>
              </a:rPr>
              <a:t> </a:t>
            </a:r>
            <a:r>
              <a:rPr sz="2000" spc="-15" dirty="0">
                <a:latin typeface="Corbel"/>
                <a:cs typeface="Corbel"/>
              </a:rPr>
              <a:t>delle</a:t>
            </a:r>
            <a:r>
              <a:rPr sz="2000" spc="5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competenze</a:t>
            </a:r>
            <a:r>
              <a:rPr sz="2000" spc="8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sui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quali</a:t>
            </a:r>
            <a:r>
              <a:rPr sz="2000" spc="2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lavorare,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li</a:t>
            </a:r>
            <a:r>
              <a:rPr sz="2000" spc="2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possiamo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tradurre</a:t>
            </a:r>
            <a:r>
              <a:rPr sz="2000" spc="5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in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una </a:t>
            </a:r>
            <a:r>
              <a:rPr sz="2000" spc="-385" dirty="0">
                <a:latin typeface="Corbel"/>
                <a:cs typeface="Corbel"/>
              </a:rPr>
              <a:t> </a:t>
            </a:r>
            <a:r>
              <a:rPr sz="2000" b="1" dirty="0">
                <a:solidFill>
                  <a:srgbClr val="0033CC"/>
                </a:solidFill>
                <a:latin typeface="Corbel"/>
                <a:cs typeface="Corbel"/>
              </a:rPr>
              <a:t>griglia</a:t>
            </a:r>
            <a:r>
              <a:rPr sz="2000" b="1" spc="-2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Corbel"/>
                <a:cs typeface="Corbel"/>
              </a:rPr>
              <a:t>di</a:t>
            </a:r>
            <a:r>
              <a:rPr sz="2000" b="1" spc="2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2000" b="1" spc="-5" dirty="0">
                <a:solidFill>
                  <a:srgbClr val="0033CC"/>
                </a:solidFill>
                <a:latin typeface="Corbel"/>
                <a:cs typeface="Corbel"/>
              </a:rPr>
              <a:t>valutazione</a:t>
            </a:r>
            <a:r>
              <a:rPr sz="2000" spc="-5" dirty="0">
                <a:latin typeface="Corbel"/>
                <a:cs typeface="Corbel"/>
              </a:rPr>
              <a:t>,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15" dirty="0">
                <a:latin typeface="Corbel"/>
                <a:cs typeface="Corbel"/>
              </a:rPr>
              <a:t>con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due</a:t>
            </a:r>
            <a:r>
              <a:rPr sz="2000" spc="2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caratteristiche</a:t>
            </a:r>
            <a:r>
              <a:rPr sz="2000" spc="9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fondamentali:</a:t>
            </a:r>
            <a:endParaRPr sz="2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Corbel"/>
              <a:cs typeface="Corbel"/>
            </a:endParaRPr>
          </a:p>
          <a:p>
            <a:pPr marL="1976755" marR="5080" algn="just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33CC"/>
                </a:solidFill>
                <a:latin typeface="Corbel"/>
                <a:cs typeface="Corbel"/>
              </a:rPr>
              <a:t>Trasversalità: </a:t>
            </a:r>
            <a:r>
              <a:rPr sz="1800" dirty="0">
                <a:latin typeface="Corbel"/>
                <a:cs typeface="Corbel"/>
              </a:rPr>
              <a:t>adottare </a:t>
            </a:r>
            <a:r>
              <a:rPr sz="1800" spc="-5" dirty="0">
                <a:latin typeface="Corbel"/>
                <a:cs typeface="Corbel"/>
              </a:rPr>
              <a:t>indicatori </a:t>
            </a:r>
            <a:r>
              <a:rPr sz="1800" dirty="0">
                <a:latin typeface="Corbel"/>
                <a:cs typeface="Corbel"/>
              </a:rPr>
              <a:t>e </a:t>
            </a:r>
            <a:r>
              <a:rPr sz="1800" spc="-5" dirty="0">
                <a:latin typeface="Corbel"/>
                <a:cs typeface="Corbel"/>
              </a:rPr>
              <a:t>descrittori di </a:t>
            </a:r>
            <a:r>
              <a:rPr sz="1800" dirty="0">
                <a:latin typeface="Corbel"/>
                <a:cs typeface="Corbel"/>
              </a:rPr>
              <a:t>natura </a:t>
            </a:r>
            <a:r>
              <a:rPr sz="1800" spc="-5" dirty="0">
                <a:latin typeface="Corbel"/>
                <a:cs typeface="Corbel"/>
              </a:rPr>
              <a:t>trasversale 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orienta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la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valutazione</a:t>
            </a:r>
            <a:r>
              <a:rPr sz="1800" dirty="0">
                <a:latin typeface="Corbel"/>
                <a:cs typeface="Corbel"/>
              </a:rPr>
              <a:t> e </a:t>
            </a:r>
            <a:r>
              <a:rPr sz="1800" spc="-5" dirty="0">
                <a:latin typeface="Corbel"/>
                <a:cs typeface="Corbel"/>
              </a:rPr>
              <a:t>quindi </a:t>
            </a:r>
            <a:r>
              <a:rPr sz="1800" spc="5" dirty="0">
                <a:latin typeface="Corbel"/>
                <a:cs typeface="Corbel"/>
              </a:rPr>
              <a:t>il </a:t>
            </a:r>
            <a:r>
              <a:rPr sz="1800" spc="-10" dirty="0">
                <a:latin typeface="Corbel"/>
                <a:cs typeface="Corbel"/>
              </a:rPr>
              <a:t>colloquio</a:t>
            </a:r>
            <a:r>
              <a:rPr sz="1800" spc="-5" dirty="0">
                <a:latin typeface="Corbel"/>
                <a:cs typeface="Corbel"/>
              </a:rPr>
              <a:t> in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senso</a:t>
            </a:r>
            <a:r>
              <a:rPr sz="1800" spc="35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unitario</a:t>
            </a:r>
            <a:r>
              <a:rPr sz="1800" spc="36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e </a:t>
            </a:r>
            <a:r>
              <a:rPr sz="1800" spc="5" dirty="0">
                <a:latin typeface="Corbel"/>
                <a:cs typeface="Corbel"/>
              </a:rPr>
              <a:t>non </a:t>
            </a:r>
            <a:r>
              <a:rPr sz="1800" spc="-35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per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frammentazione</a:t>
            </a:r>
            <a:r>
              <a:rPr sz="1800" spc="2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disciplinare.</a:t>
            </a:r>
            <a:endParaRPr sz="18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 dirty="0">
              <a:latin typeface="Corbel"/>
              <a:cs typeface="Corbel"/>
            </a:endParaRPr>
          </a:p>
          <a:p>
            <a:pPr marL="1976755" marR="5715" algn="just">
              <a:lnSpc>
                <a:spcPct val="100000"/>
              </a:lnSpc>
              <a:spcBef>
                <a:spcPts val="1365"/>
              </a:spcBef>
            </a:pP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Flessibilità: </a:t>
            </a:r>
            <a:r>
              <a:rPr sz="1800" spc="-5" dirty="0">
                <a:latin typeface="Corbel"/>
                <a:cs typeface="Corbel"/>
              </a:rPr>
              <a:t>potrebbe accadere che </a:t>
            </a:r>
            <a:r>
              <a:rPr sz="1800" dirty="0">
                <a:latin typeface="Corbel"/>
                <a:cs typeface="Corbel"/>
              </a:rPr>
              <a:t>non </a:t>
            </a:r>
            <a:r>
              <a:rPr sz="1800" spc="-5" dirty="0">
                <a:latin typeface="Corbel"/>
                <a:cs typeface="Corbel"/>
              </a:rPr>
              <a:t>tutte le voci incluse </a:t>
            </a:r>
            <a:r>
              <a:rPr sz="1800" dirty="0">
                <a:latin typeface="Corbel"/>
                <a:cs typeface="Corbel"/>
              </a:rPr>
              <a:t>nella 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griglia siano </a:t>
            </a:r>
            <a:r>
              <a:rPr sz="1800" spc="-10" dirty="0">
                <a:latin typeface="Corbel"/>
                <a:cs typeface="Corbel"/>
              </a:rPr>
              <a:t>oggetto </a:t>
            </a:r>
            <a:r>
              <a:rPr sz="1800" spc="-5" dirty="0">
                <a:latin typeface="Corbel"/>
                <a:cs typeface="Corbel"/>
              </a:rPr>
              <a:t>di osservazione nel corso del colloquio. </a:t>
            </a:r>
            <a:r>
              <a:rPr sz="1800" spc="-10" dirty="0">
                <a:latin typeface="Corbel"/>
                <a:cs typeface="Corbel"/>
              </a:rPr>
              <a:t>Si </a:t>
            </a:r>
            <a:r>
              <a:rPr sz="1800" dirty="0">
                <a:latin typeface="Corbel"/>
                <a:cs typeface="Corbel"/>
              </a:rPr>
              <a:t>può 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strutturare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la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griglia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secondo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10" dirty="0">
                <a:latin typeface="Corbel"/>
                <a:cs typeface="Corbel"/>
              </a:rPr>
              <a:t>una</a:t>
            </a:r>
            <a:r>
              <a:rPr sz="1800" spc="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logica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che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consenta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</a:t>
            </a:r>
            <a:r>
              <a:rPr sz="1800" dirty="0">
                <a:latin typeface="Corbel"/>
                <a:cs typeface="Corbel"/>
              </a:rPr>
              <a:t> tenere 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conto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unicamente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quanto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realmente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osservato,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senza</a:t>
            </a:r>
            <a:r>
              <a:rPr sz="1800" dirty="0">
                <a:latin typeface="Corbel"/>
                <a:cs typeface="Corbel"/>
              </a:rPr>
              <a:t> dover 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assegnare</a:t>
            </a:r>
            <a:r>
              <a:rPr sz="1800" spc="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punteggi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in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maniera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artificiosa.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7" name="Freccia circolare in su 6"/>
          <p:cNvSpPr/>
          <p:nvPr/>
        </p:nvSpPr>
        <p:spPr>
          <a:xfrm rot="4467662">
            <a:off x="1589078" y="3234562"/>
            <a:ext cx="1210379" cy="9505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Freccia circolare in su 7"/>
          <p:cNvSpPr/>
          <p:nvPr/>
        </p:nvSpPr>
        <p:spPr>
          <a:xfrm rot="4467662">
            <a:off x="1589076" y="4714861"/>
            <a:ext cx="1210379" cy="9505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-560" dirty="0" smtClean="0">
                <a:solidFill>
                  <a:schemeClr val="accent2">
                    <a:lumMod val="75000"/>
                  </a:schemeClr>
                </a:solidFill>
              </a:rPr>
              <a:t>3.</a:t>
            </a:r>
            <a:r>
              <a:rPr lang="it-IT" b="1" spc="-4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270" dirty="0" smtClean="0">
                <a:solidFill>
                  <a:schemeClr val="accent2">
                    <a:lumMod val="75000"/>
                  </a:schemeClr>
                </a:solidFill>
              </a:rPr>
              <a:t>Prepariamo</a:t>
            </a:r>
            <a:r>
              <a:rPr lang="it-IT" b="1" spc="1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565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b="1" spc="-4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270" dirty="0" smtClean="0">
                <a:solidFill>
                  <a:schemeClr val="accent2">
                    <a:lumMod val="75000"/>
                  </a:schemeClr>
                </a:solidFill>
              </a:rPr>
              <a:t>attiviamo</a:t>
            </a:r>
            <a:r>
              <a:rPr lang="it-IT" b="1" spc="-1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160" dirty="0" smtClean="0">
                <a:solidFill>
                  <a:schemeClr val="accent2">
                    <a:lumMod val="75000"/>
                  </a:schemeClr>
                </a:solidFill>
              </a:rPr>
              <a:t>situazioni</a:t>
            </a:r>
            <a:r>
              <a:rPr lang="it-IT" b="1" spc="2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795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it-IT" b="1" spc="-3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285" dirty="0" smtClean="0">
                <a:solidFill>
                  <a:schemeClr val="accent2">
                    <a:lumMod val="75000"/>
                  </a:schemeClr>
                </a:solidFill>
              </a:rPr>
              <a:t>Problema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4"/>
          <p:cNvSpPr/>
          <p:nvPr/>
        </p:nvSpPr>
        <p:spPr>
          <a:xfrm>
            <a:off x="459143" y="1951115"/>
            <a:ext cx="5204460" cy="1344295"/>
          </a:xfrm>
          <a:custGeom>
            <a:avLst/>
            <a:gdLst/>
            <a:ahLst/>
            <a:cxnLst/>
            <a:rect l="l" t="t" r="r" b="b"/>
            <a:pathLst>
              <a:path w="5204460" h="1344295">
                <a:moveTo>
                  <a:pt x="8724" y="238364"/>
                </a:moveTo>
                <a:lnTo>
                  <a:pt x="16247" y="190822"/>
                </a:lnTo>
                <a:lnTo>
                  <a:pt x="32860" y="146543"/>
                </a:lnTo>
                <a:lnTo>
                  <a:pt x="57764" y="106909"/>
                </a:lnTo>
                <a:lnTo>
                  <a:pt x="90159" y="73303"/>
                </a:lnTo>
                <a:lnTo>
                  <a:pt x="129246" y="47105"/>
                </a:lnTo>
                <a:lnTo>
                  <a:pt x="174224" y="29699"/>
                </a:lnTo>
                <a:lnTo>
                  <a:pt x="224294" y="22464"/>
                </a:lnTo>
                <a:lnTo>
                  <a:pt x="286006" y="21440"/>
                </a:lnTo>
                <a:lnTo>
                  <a:pt x="346151" y="22699"/>
                </a:lnTo>
                <a:lnTo>
                  <a:pt x="404166" y="25371"/>
                </a:lnTo>
                <a:lnTo>
                  <a:pt x="459486" y="28590"/>
                </a:lnTo>
                <a:lnTo>
                  <a:pt x="511545" y="31485"/>
                </a:lnTo>
                <a:lnTo>
                  <a:pt x="559779" y="33189"/>
                </a:lnTo>
                <a:lnTo>
                  <a:pt x="603623" y="32832"/>
                </a:lnTo>
                <a:lnTo>
                  <a:pt x="642512" y="29547"/>
                </a:lnTo>
                <a:lnTo>
                  <a:pt x="675881" y="22464"/>
                </a:lnTo>
                <a:lnTo>
                  <a:pt x="707300" y="17019"/>
                </a:lnTo>
                <a:lnTo>
                  <a:pt x="746005" y="16454"/>
                </a:lnTo>
                <a:lnTo>
                  <a:pt x="790805" y="19392"/>
                </a:lnTo>
                <a:lnTo>
                  <a:pt x="840509" y="24458"/>
                </a:lnTo>
                <a:lnTo>
                  <a:pt x="893924" y="30275"/>
                </a:lnTo>
                <a:lnTo>
                  <a:pt x="949859" y="35467"/>
                </a:lnTo>
                <a:lnTo>
                  <a:pt x="1007122" y="38658"/>
                </a:lnTo>
                <a:lnTo>
                  <a:pt x="1064522" y="38472"/>
                </a:lnTo>
                <a:lnTo>
                  <a:pt x="1120867" y="33533"/>
                </a:lnTo>
                <a:lnTo>
                  <a:pt x="1174965" y="22464"/>
                </a:lnTo>
                <a:lnTo>
                  <a:pt x="1217999" y="13470"/>
                </a:lnTo>
                <a:lnTo>
                  <a:pt x="1265578" y="8482"/>
                </a:lnTo>
                <a:lnTo>
                  <a:pt x="1316750" y="6815"/>
                </a:lnTo>
                <a:lnTo>
                  <a:pt x="1370562" y="7787"/>
                </a:lnTo>
                <a:lnTo>
                  <a:pt x="1426065" y="10714"/>
                </a:lnTo>
                <a:lnTo>
                  <a:pt x="1482305" y="14911"/>
                </a:lnTo>
                <a:lnTo>
                  <a:pt x="1538331" y="19697"/>
                </a:lnTo>
                <a:lnTo>
                  <a:pt x="1593191" y="24386"/>
                </a:lnTo>
                <a:lnTo>
                  <a:pt x="1645934" y="28295"/>
                </a:lnTo>
                <a:lnTo>
                  <a:pt x="1695607" y="30742"/>
                </a:lnTo>
                <a:lnTo>
                  <a:pt x="1741260" y="31041"/>
                </a:lnTo>
                <a:lnTo>
                  <a:pt x="1781940" y="28510"/>
                </a:lnTo>
                <a:lnTo>
                  <a:pt x="1816696" y="22464"/>
                </a:lnTo>
                <a:lnTo>
                  <a:pt x="1847743" y="16244"/>
                </a:lnTo>
                <a:lnTo>
                  <a:pt x="1882307" y="12281"/>
                </a:lnTo>
                <a:lnTo>
                  <a:pt x="1920208" y="10249"/>
                </a:lnTo>
                <a:lnTo>
                  <a:pt x="1961267" y="9824"/>
                </a:lnTo>
                <a:lnTo>
                  <a:pt x="2005304" y="10680"/>
                </a:lnTo>
                <a:lnTo>
                  <a:pt x="2052137" y="12494"/>
                </a:lnTo>
                <a:lnTo>
                  <a:pt x="2101589" y="14940"/>
                </a:lnTo>
                <a:lnTo>
                  <a:pt x="2153478" y="17692"/>
                </a:lnTo>
                <a:lnTo>
                  <a:pt x="2207625" y="20427"/>
                </a:lnTo>
                <a:lnTo>
                  <a:pt x="2263849" y="22820"/>
                </a:lnTo>
                <a:lnTo>
                  <a:pt x="2321971" y="24545"/>
                </a:lnTo>
                <a:lnTo>
                  <a:pt x="2381811" y="25277"/>
                </a:lnTo>
                <a:lnTo>
                  <a:pt x="2443189" y="24692"/>
                </a:lnTo>
                <a:lnTo>
                  <a:pt x="2505925" y="22464"/>
                </a:lnTo>
                <a:lnTo>
                  <a:pt x="2580067" y="20423"/>
                </a:lnTo>
                <a:lnTo>
                  <a:pt x="2642540" y="21692"/>
                </a:lnTo>
                <a:lnTo>
                  <a:pt x="2695316" y="25302"/>
                </a:lnTo>
                <a:lnTo>
                  <a:pt x="2740367" y="30287"/>
                </a:lnTo>
                <a:lnTo>
                  <a:pt x="2779664" y="35681"/>
                </a:lnTo>
                <a:lnTo>
                  <a:pt x="2815179" y="40515"/>
                </a:lnTo>
                <a:lnTo>
                  <a:pt x="2848884" y="43824"/>
                </a:lnTo>
                <a:lnTo>
                  <a:pt x="2882750" y="44641"/>
                </a:lnTo>
                <a:lnTo>
                  <a:pt x="2918750" y="41998"/>
                </a:lnTo>
                <a:lnTo>
                  <a:pt x="2958854" y="34928"/>
                </a:lnTo>
                <a:lnTo>
                  <a:pt x="3005035" y="22464"/>
                </a:lnTo>
                <a:lnTo>
                  <a:pt x="3063905" y="7923"/>
                </a:lnTo>
                <a:lnTo>
                  <a:pt x="3118976" y="1004"/>
                </a:lnTo>
                <a:lnTo>
                  <a:pt x="3170944" y="0"/>
                </a:lnTo>
                <a:lnTo>
                  <a:pt x="3220507" y="3200"/>
                </a:lnTo>
                <a:lnTo>
                  <a:pt x="3268362" y="8897"/>
                </a:lnTo>
                <a:lnTo>
                  <a:pt x="3315207" y="15381"/>
                </a:lnTo>
                <a:lnTo>
                  <a:pt x="3361738" y="20942"/>
                </a:lnTo>
                <a:lnTo>
                  <a:pt x="3408652" y="23873"/>
                </a:lnTo>
                <a:lnTo>
                  <a:pt x="3456647" y="22464"/>
                </a:lnTo>
                <a:lnTo>
                  <a:pt x="3494693" y="20279"/>
                </a:lnTo>
                <a:lnTo>
                  <a:pt x="3535484" y="19704"/>
                </a:lnTo>
                <a:lnTo>
                  <a:pt x="3578821" y="20375"/>
                </a:lnTo>
                <a:lnTo>
                  <a:pt x="3624508" y="21928"/>
                </a:lnTo>
                <a:lnTo>
                  <a:pt x="3672347" y="24000"/>
                </a:lnTo>
                <a:lnTo>
                  <a:pt x="3722141" y="26227"/>
                </a:lnTo>
                <a:lnTo>
                  <a:pt x="3773691" y="28244"/>
                </a:lnTo>
                <a:lnTo>
                  <a:pt x="3826800" y="29689"/>
                </a:lnTo>
                <a:lnTo>
                  <a:pt x="3881272" y="30197"/>
                </a:lnTo>
                <a:lnTo>
                  <a:pt x="3936907" y="29405"/>
                </a:lnTo>
                <a:lnTo>
                  <a:pt x="3993509" y="26949"/>
                </a:lnTo>
                <a:lnTo>
                  <a:pt x="4050880" y="22464"/>
                </a:lnTo>
                <a:lnTo>
                  <a:pt x="4090378" y="19175"/>
                </a:lnTo>
                <a:lnTo>
                  <a:pt x="4131876" y="16741"/>
                </a:lnTo>
                <a:lnTo>
                  <a:pt x="4175266" y="15074"/>
                </a:lnTo>
                <a:lnTo>
                  <a:pt x="4220436" y="14087"/>
                </a:lnTo>
                <a:lnTo>
                  <a:pt x="4267276" y="13691"/>
                </a:lnTo>
                <a:lnTo>
                  <a:pt x="4315675" y="13800"/>
                </a:lnTo>
                <a:lnTo>
                  <a:pt x="4365523" y="14325"/>
                </a:lnTo>
                <a:lnTo>
                  <a:pt x="4416709" y="15179"/>
                </a:lnTo>
                <a:lnTo>
                  <a:pt x="4469123" y="16273"/>
                </a:lnTo>
                <a:lnTo>
                  <a:pt x="4522654" y="17520"/>
                </a:lnTo>
                <a:lnTo>
                  <a:pt x="4577191" y="18832"/>
                </a:lnTo>
                <a:lnTo>
                  <a:pt x="4632625" y="20122"/>
                </a:lnTo>
                <a:lnTo>
                  <a:pt x="4688844" y="21301"/>
                </a:lnTo>
                <a:lnTo>
                  <a:pt x="4745738" y="22281"/>
                </a:lnTo>
                <a:lnTo>
                  <a:pt x="4803196" y="22976"/>
                </a:lnTo>
                <a:lnTo>
                  <a:pt x="4861109" y="23296"/>
                </a:lnTo>
                <a:lnTo>
                  <a:pt x="4919365" y="23155"/>
                </a:lnTo>
                <a:lnTo>
                  <a:pt x="4977853" y="22464"/>
                </a:lnTo>
                <a:lnTo>
                  <a:pt x="5017463" y="29725"/>
                </a:lnTo>
                <a:lnTo>
                  <a:pt x="5060724" y="46728"/>
                </a:lnTo>
                <a:lnTo>
                  <a:pt x="5103680" y="72343"/>
                </a:lnTo>
                <a:lnTo>
                  <a:pt x="5142377" y="105443"/>
                </a:lnTo>
                <a:lnTo>
                  <a:pt x="5172861" y="144899"/>
                </a:lnTo>
                <a:lnTo>
                  <a:pt x="5191178" y="189582"/>
                </a:lnTo>
                <a:lnTo>
                  <a:pt x="5193372" y="238364"/>
                </a:lnTo>
                <a:lnTo>
                  <a:pt x="5195638" y="306181"/>
                </a:lnTo>
                <a:lnTo>
                  <a:pt x="5193997" y="368561"/>
                </a:lnTo>
                <a:lnTo>
                  <a:pt x="5190079" y="425783"/>
                </a:lnTo>
                <a:lnTo>
                  <a:pt x="5185514" y="478125"/>
                </a:lnTo>
                <a:lnTo>
                  <a:pt x="5181931" y="525864"/>
                </a:lnTo>
                <a:lnTo>
                  <a:pt x="5180960" y="569281"/>
                </a:lnTo>
                <a:lnTo>
                  <a:pt x="5184230" y="608652"/>
                </a:lnTo>
                <a:lnTo>
                  <a:pt x="5193372" y="644256"/>
                </a:lnTo>
                <a:lnTo>
                  <a:pt x="5201379" y="680440"/>
                </a:lnTo>
                <a:lnTo>
                  <a:pt x="5203945" y="726970"/>
                </a:lnTo>
                <a:lnTo>
                  <a:pt x="5202544" y="780984"/>
                </a:lnTo>
                <a:lnTo>
                  <a:pt x="5198651" y="839620"/>
                </a:lnTo>
                <a:lnTo>
                  <a:pt x="5193738" y="900016"/>
                </a:lnTo>
                <a:lnTo>
                  <a:pt x="5189280" y="959310"/>
                </a:lnTo>
                <a:lnTo>
                  <a:pt x="5186750" y="1014641"/>
                </a:lnTo>
                <a:lnTo>
                  <a:pt x="5187623" y="1063147"/>
                </a:lnTo>
                <a:lnTo>
                  <a:pt x="5193372" y="1101964"/>
                </a:lnTo>
                <a:lnTo>
                  <a:pt x="5192415" y="1145225"/>
                </a:lnTo>
                <a:lnTo>
                  <a:pt x="5181307" y="1186134"/>
                </a:lnTo>
                <a:lnTo>
                  <a:pt x="5161413" y="1223542"/>
                </a:lnTo>
                <a:lnTo>
                  <a:pt x="5134095" y="1256301"/>
                </a:lnTo>
                <a:lnTo>
                  <a:pt x="5100717" y="1283262"/>
                </a:lnTo>
                <a:lnTo>
                  <a:pt x="5062642" y="1303275"/>
                </a:lnTo>
                <a:lnTo>
                  <a:pt x="5021233" y="1315192"/>
                </a:lnTo>
                <a:lnTo>
                  <a:pt x="4977853" y="1317864"/>
                </a:lnTo>
                <a:lnTo>
                  <a:pt x="4914361" y="1317763"/>
                </a:lnTo>
                <a:lnTo>
                  <a:pt x="4854445" y="1317165"/>
                </a:lnTo>
                <a:lnTo>
                  <a:pt x="4797761" y="1316197"/>
                </a:lnTo>
                <a:lnTo>
                  <a:pt x="4743961" y="1314987"/>
                </a:lnTo>
                <a:lnTo>
                  <a:pt x="4692699" y="1313666"/>
                </a:lnTo>
                <a:lnTo>
                  <a:pt x="4643631" y="1312359"/>
                </a:lnTo>
                <a:lnTo>
                  <a:pt x="4596409" y="1311197"/>
                </a:lnTo>
                <a:lnTo>
                  <a:pt x="4550687" y="1310307"/>
                </a:lnTo>
                <a:lnTo>
                  <a:pt x="4506121" y="1309817"/>
                </a:lnTo>
                <a:lnTo>
                  <a:pt x="4462363" y="1309856"/>
                </a:lnTo>
                <a:lnTo>
                  <a:pt x="4419067" y="1310552"/>
                </a:lnTo>
                <a:lnTo>
                  <a:pt x="4375889" y="1312033"/>
                </a:lnTo>
                <a:lnTo>
                  <a:pt x="4332481" y="1314428"/>
                </a:lnTo>
                <a:lnTo>
                  <a:pt x="4288497" y="1317864"/>
                </a:lnTo>
                <a:lnTo>
                  <a:pt x="4233149" y="1321915"/>
                </a:lnTo>
                <a:lnTo>
                  <a:pt x="4179879" y="1324114"/>
                </a:lnTo>
                <a:lnTo>
                  <a:pt x="4128371" y="1324810"/>
                </a:lnTo>
                <a:lnTo>
                  <a:pt x="4078309" y="1324349"/>
                </a:lnTo>
                <a:lnTo>
                  <a:pt x="4029379" y="1323077"/>
                </a:lnTo>
                <a:lnTo>
                  <a:pt x="3981265" y="1321342"/>
                </a:lnTo>
                <a:lnTo>
                  <a:pt x="3933651" y="1319491"/>
                </a:lnTo>
                <a:lnTo>
                  <a:pt x="3886221" y="1317871"/>
                </a:lnTo>
                <a:lnTo>
                  <a:pt x="3838662" y="1316829"/>
                </a:lnTo>
                <a:lnTo>
                  <a:pt x="3790656" y="1316711"/>
                </a:lnTo>
                <a:lnTo>
                  <a:pt x="3741889" y="1317864"/>
                </a:lnTo>
                <a:lnTo>
                  <a:pt x="3682710" y="1319261"/>
                </a:lnTo>
                <a:lnTo>
                  <a:pt x="3625614" y="1319130"/>
                </a:lnTo>
                <a:lnTo>
                  <a:pt x="3570674" y="1317977"/>
                </a:lnTo>
                <a:lnTo>
                  <a:pt x="3517961" y="1316307"/>
                </a:lnTo>
                <a:lnTo>
                  <a:pt x="3467545" y="1314624"/>
                </a:lnTo>
                <a:lnTo>
                  <a:pt x="3419497" y="1313434"/>
                </a:lnTo>
                <a:lnTo>
                  <a:pt x="3373889" y="1313240"/>
                </a:lnTo>
                <a:lnTo>
                  <a:pt x="3330792" y="1314549"/>
                </a:lnTo>
                <a:lnTo>
                  <a:pt x="3290277" y="1317864"/>
                </a:lnTo>
                <a:lnTo>
                  <a:pt x="3255170" y="1320890"/>
                </a:lnTo>
                <a:lnTo>
                  <a:pt x="3214568" y="1322749"/>
                </a:lnTo>
                <a:lnTo>
                  <a:pt x="3169330" y="1323628"/>
                </a:lnTo>
                <a:lnTo>
                  <a:pt x="3120317" y="1323715"/>
                </a:lnTo>
                <a:lnTo>
                  <a:pt x="3068386" y="1323197"/>
                </a:lnTo>
                <a:lnTo>
                  <a:pt x="3014398" y="1322261"/>
                </a:lnTo>
                <a:lnTo>
                  <a:pt x="2959211" y="1321094"/>
                </a:lnTo>
                <a:lnTo>
                  <a:pt x="2903686" y="1319884"/>
                </a:lnTo>
                <a:lnTo>
                  <a:pt x="2848681" y="1318818"/>
                </a:lnTo>
                <a:lnTo>
                  <a:pt x="2795055" y="1318082"/>
                </a:lnTo>
                <a:lnTo>
                  <a:pt x="2743669" y="1317864"/>
                </a:lnTo>
                <a:lnTo>
                  <a:pt x="2696390" y="1316625"/>
                </a:lnTo>
                <a:lnTo>
                  <a:pt x="2646656" y="1313199"/>
                </a:lnTo>
                <a:lnTo>
                  <a:pt x="2595081" y="1308310"/>
                </a:lnTo>
                <a:lnTo>
                  <a:pt x="2542280" y="1302681"/>
                </a:lnTo>
                <a:lnTo>
                  <a:pt x="2488867" y="1297036"/>
                </a:lnTo>
                <a:lnTo>
                  <a:pt x="2435456" y="1292099"/>
                </a:lnTo>
                <a:lnTo>
                  <a:pt x="2382662" y="1288594"/>
                </a:lnTo>
                <a:lnTo>
                  <a:pt x="2331098" y="1287243"/>
                </a:lnTo>
                <a:lnTo>
                  <a:pt x="2281379" y="1288771"/>
                </a:lnTo>
                <a:lnTo>
                  <a:pt x="2234120" y="1293902"/>
                </a:lnTo>
                <a:lnTo>
                  <a:pt x="2189934" y="1303358"/>
                </a:lnTo>
                <a:lnTo>
                  <a:pt x="2149436" y="1317864"/>
                </a:lnTo>
                <a:lnTo>
                  <a:pt x="2110703" y="1331058"/>
                </a:lnTo>
                <a:lnTo>
                  <a:pt x="2066213" y="1339260"/>
                </a:lnTo>
                <a:lnTo>
                  <a:pt x="2017053" y="1343232"/>
                </a:lnTo>
                <a:lnTo>
                  <a:pt x="1964308" y="1343736"/>
                </a:lnTo>
                <a:lnTo>
                  <a:pt x="1909068" y="1341533"/>
                </a:lnTo>
                <a:lnTo>
                  <a:pt x="1852417" y="1337384"/>
                </a:lnTo>
                <a:lnTo>
                  <a:pt x="1795445" y="1332053"/>
                </a:lnTo>
                <a:lnTo>
                  <a:pt x="1739236" y="1326299"/>
                </a:lnTo>
                <a:lnTo>
                  <a:pt x="1684879" y="1320886"/>
                </a:lnTo>
                <a:lnTo>
                  <a:pt x="1633461" y="1316574"/>
                </a:lnTo>
                <a:lnTo>
                  <a:pt x="1586067" y="1314125"/>
                </a:lnTo>
                <a:lnTo>
                  <a:pt x="1543787" y="1314302"/>
                </a:lnTo>
                <a:lnTo>
                  <a:pt x="1507705" y="1317864"/>
                </a:lnTo>
                <a:lnTo>
                  <a:pt x="1467995" y="1322353"/>
                </a:lnTo>
                <a:lnTo>
                  <a:pt x="1425968" y="1323367"/>
                </a:lnTo>
                <a:lnTo>
                  <a:pt x="1381730" y="1321767"/>
                </a:lnTo>
                <a:lnTo>
                  <a:pt x="1335388" y="1318409"/>
                </a:lnTo>
                <a:lnTo>
                  <a:pt x="1287051" y="1314155"/>
                </a:lnTo>
                <a:lnTo>
                  <a:pt x="1236824" y="1309861"/>
                </a:lnTo>
                <a:lnTo>
                  <a:pt x="1184814" y="1306387"/>
                </a:lnTo>
                <a:lnTo>
                  <a:pt x="1131130" y="1304592"/>
                </a:lnTo>
                <a:lnTo>
                  <a:pt x="1075878" y="1305333"/>
                </a:lnTo>
                <a:lnTo>
                  <a:pt x="1019164" y="1309472"/>
                </a:lnTo>
                <a:lnTo>
                  <a:pt x="961097" y="1317864"/>
                </a:lnTo>
                <a:lnTo>
                  <a:pt x="918184" y="1323742"/>
                </a:lnTo>
                <a:lnTo>
                  <a:pt x="875399" y="1325959"/>
                </a:lnTo>
                <a:lnTo>
                  <a:pt x="832509" y="1325167"/>
                </a:lnTo>
                <a:lnTo>
                  <a:pt x="789278" y="1322017"/>
                </a:lnTo>
                <a:lnTo>
                  <a:pt x="745473" y="1317159"/>
                </a:lnTo>
                <a:lnTo>
                  <a:pt x="700859" y="1311244"/>
                </a:lnTo>
                <a:lnTo>
                  <a:pt x="655203" y="1304924"/>
                </a:lnTo>
                <a:lnTo>
                  <a:pt x="608269" y="1298848"/>
                </a:lnTo>
                <a:lnTo>
                  <a:pt x="559824" y="1293669"/>
                </a:lnTo>
                <a:lnTo>
                  <a:pt x="509633" y="1290037"/>
                </a:lnTo>
                <a:lnTo>
                  <a:pt x="457462" y="1288603"/>
                </a:lnTo>
                <a:lnTo>
                  <a:pt x="403077" y="1290018"/>
                </a:lnTo>
                <a:lnTo>
                  <a:pt x="346244" y="1294932"/>
                </a:lnTo>
                <a:lnTo>
                  <a:pt x="286727" y="1303998"/>
                </a:lnTo>
                <a:lnTo>
                  <a:pt x="224294" y="1317864"/>
                </a:lnTo>
                <a:lnTo>
                  <a:pt x="171510" y="1306145"/>
                </a:lnTo>
                <a:lnTo>
                  <a:pt x="123512" y="1288069"/>
                </a:lnTo>
                <a:lnTo>
                  <a:pt x="81825" y="1263627"/>
                </a:lnTo>
                <a:lnTo>
                  <a:pt x="47977" y="1232806"/>
                </a:lnTo>
                <a:lnTo>
                  <a:pt x="23494" y="1195596"/>
                </a:lnTo>
                <a:lnTo>
                  <a:pt x="9900" y="1151986"/>
                </a:lnTo>
                <a:lnTo>
                  <a:pt x="8724" y="1101964"/>
                </a:lnTo>
                <a:lnTo>
                  <a:pt x="3223" y="1035834"/>
                </a:lnTo>
                <a:lnTo>
                  <a:pt x="2080" y="976183"/>
                </a:lnTo>
                <a:lnTo>
                  <a:pt x="4017" y="922076"/>
                </a:lnTo>
                <a:lnTo>
                  <a:pt x="7755" y="872578"/>
                </a:lnTo>
                <a:lnTo>
                  <a:pt x="12017" y="826756"/>
                </a:lnTo>
                <a:lnTo>
                  <a:pt x="15523" y="783674"/>
                </a:lnTo>
                <a:lnTo>
                  <a:pt x="16995" y="742399"/>
                </a:lnTo>
                <a:lnTo>
                  <a:pt x="15155" y="701995"/>
                </a:lnTo>
                <a:lnTo>
                  <a:pt x="8724" y="661528"/>
                </a:lnTo>
                <a:lnTo>
                  <a:pt x="2164" y="618493"/>
                </a:lnTo>
                <a:lnTo>
                  <a:pt x="0" y="571775"/>
                </a:lnTo>
                <a:lnTo>
                  <a:pt x="1051" y="522525"/>
                </a:lnTo>
                <a:lnTo>
                  <a:pt x="4135" y="471895"/>
                </a:lnTo>
                <a:lnTo>
                  <a:pt x="8073" y="421037"/>
                </a:lnTo>
                <a:lnTo>
                  <a:pt x="11682" y="371103"/>
                </a:lnTo>
                <a:lnTo>
                  <a:pt x="13781" y="323245"/>
                </a:lnTo>
                <a:lnTo>
                  <a:pt x="13189" y="278615"/>
                </a:lnTo>
                <a:lnTo>
                  <a:pt x="8724" y="238364"/>
                </a:lnTo>
                <a:close/>
              </a:path>
            </a:pathLst>
          </a:custGeom>
          <a:ln w="38100">
            <a:solidFill>
              <a:srgbClr val="0033C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7263" y="2060905"/>
            <a:ext cx="489585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orbel"/>
                <a:cs typeface="Corbel"/>
              </a:rPr>
              <a:t>Rendere il </a:t>
            </a:r>
            <a:r>
              <a:rPr sz="1400" spc="-15" dirty="0">
                <a:latin typeface="Corbel"/>
                <a:cs typeface="Corbel"/>
              </a:rPr>
              <a:t>colloquio </a:t>
            </a:r>
            <a:r>
              <a:rPr sz="1400" spc="-10" dirty="0">
                <a:latin typeface="Corbel"/>
                <a:cs typeface="Corbel"/>
              </a:rPr>
              <a:t>sfidante </a:t>
            </a:r>
            <a:r>
              <a:rPr sz="1400" spc="-5" dirty="0">
                <a:latin typeface="Corbel"/>
                <a:cs typeface="Corbel"/>
              </a:rPr>
              <a:t>è </a:t>
            </a:r>
            <a:r>
              <a:rPr sz="1400" spc="-10" dirty="0">
                <a:latin typeface="Corbel"/>
                <a:cs typeface="Corbel"/>
              </a:rPr>
              <a:t>utile </a:t>
            </a:r>
            <a:r>
              <a:rPr sz="1400" spc="-15" dirty="0">
                <a:latin typeface="Corbel"/>
                <a:cs typeface="Corbel"/>
              </a:rPr>
              <a:t>preparare </a:t>
            </a:r>
            <a:r>
              <a:rPr sz="1400" spc="-5" dirty="0">
                <a:latin typeface="Corbel"/>
                <a:cs typeface="Corbel"/>
              </a:rPr>
              <a:t>una o </a:t>
            </a:r>
            <a:r>
              <a:rPr sz="1400" spc="-15" dirty="0">
                <a:latin typeface="Corbel"/>
                <a:cs typeface="Corbel"/>
              </a:rPr>
              <a:t>massimo </a:t>
            </a:r>
            <a:r>
              <a:rPr sz="1400" spc="-10" dirty="0">
                <a:latin typeface="Corbel"/>
                <a:cs typeface="Corbel"/>
              </a:rPr>
              <a:t>due 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b="1" spc="-10" dirty="0">
                <a:solidFill>
                  <a:srgbClr val="0000CC"/>
                </a:solidFill>
                <a:latin typeface="Corbel"/>
                <a:cs typeface="Corbel"/>
              </a:rPr>
              <a:t>situazioni </a:t>
            </a:r>
            <a:r>
              <a:rPr sz="1400" b="1" spc="-5" dirty="0">
                <a:solidFill>
                  <a:srgbClr val="0000CC"/>
                </a:solidFill>
                <a:latin typeface="Corbel"/>
                <a:cs typeface="Corbel"/>
              </a:rPr>
              <a:t>- </a:t>
            </a:r>
            <a:r>
              <a:rPr sz="1400" b="1" spc="-10" dirty="0">
                <a:solidFill>
                  <a:srgbClr val="0000CC"/>
                </a:solidFill>
                <a:latin typeface="Corbel"/>
                <a:cs typeface="Corbel"/>
              </a:rPr>
              <a:t>problema </a:t>
            </a:r>
            <a:r>
              <a:rPr sz="1400" spc="-5" dirty="0">
                <a:latin typeface="Corbel"/>
                <a:cs typeface="Corbel"/>
              </a:rPr>
              <a:t>da </a:t>
            </a:r>
            <a:r>
              <a:rPr sz="1400" spc="-10" dirty="0">
                <a:latin typeface="Corbel"/>
                <a:cs typeface="Corbel"/>
              </a:rPr>
              <a:t>sottoporre al candidato </a:t>
            </a:r>
            <a:r>
              <a:rPr sz="1400" spc="-5" dirty="0">
                <a:latin typeface="Corbel"/>
                <a:cs typeface="Corbel"/>
              </a:rPr>
              <a:t>a </a:t>
            </a:r>
            <a:r>
              <a:rPr sz="1400" spc="-15" dirty="0">
                <a:latin typeface="Corbel"/>
                <a:cs typeface="Corbel"/>
              </a:rPr>
              <a:t>partire </a:t>
            </a:r>
            <a:r>
              <a:rPr sz="1400" spc="-10" dirty="0">
                <a:latin typeface="Corbel"/>
                <a:cs typeface="Corbel"/>
              </a:rPr>
              <a:t>dal suo 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elaborato </a:t>
            </a:r>
            <a:r>
              <a:rPr sz="1400" spc="-5" dirty="0">
                <a:latin typeface="Corbel"/>
                <a:cs typeface="Corbel"/>
              </a:rPr>
              <a:t>e </a:t>
            </a:r>
            <a:r>
              <a:rPr sz="1400" spc="-15" dirty="0">
                <a:latin typeface="Corbel"/>
                <a:cs typeface="Corbel"/>
              </a:rPr>
              <a:t>in </a:t>
            </a:r>
            <a:r>
              <a:rPr sz="1400" spc="-10" dirty="0">
                <a:latin typeface="Corbel"/>
                <a:cs typeface="Corbel"/>
              </a:rPr>
              <a:t>connessione </a:t>
            </a:r>
            <a:r>
              <a:rPr sz="1400" spc="-15" dirty="0">
                <a:latin typeface="Corbel"/>
                <a:cs typeface="Corbel"/>
              </a:rPr>
              <a:t>con </a:t>
            </a:r>
            <a:r>
              <a:rPr sz="1400" spc="-5" dirty="0">
                <a:latin typeface="Corbel"/>
                <a:cs typeface="Corbel"/>
              </a:rPr>
              <a:t>i </a:t>
            </a:r>
            <a:r>
              <a:rPr sz="1400" spc="-10" dirty="0">
                <a:latin typeface="Corbel"/>
                <a:cs typeface="Corbel"/>
              </a:rPr>
              <a:t>contenuti dello </a:t>
            </a:r>
            <a:r>
              <a:rPr sz="1400" spc="-15" dirty="0">
                <a:latin typeface="Corbel"/>
                <a:cs typeface="Corbel"/>
              </a:rPr>
              <a:t>stesso. </a:t>
            </a:r>
            <a:r>
              <a:rPr sz="1400" spc="-10" dirty="0">
                <a:latin typeface="Corbel"/>
                <a:cs typeface="Corbel"/>
              </a:rPr>
              <a:t>Può essere 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anche </a:t>
            </a:r>
            <a:r>
              <a:rPr sz="1400" spc="-5" dirty="0">
                <a:latin typeface="Corbel"/>
                <a:cs typeface="Corbel"/>
              </a:rPr>
              <a:t>un </a:t>
            </a:r>
            <a:r>
              <a:rPr sz="1400" spc="-10" dirty="0">
                <a:latin typeface="Corbel"/>
                <a:cs typeface="Corbel"/>
              </a:rPr>
              <a:t>modo </a:t>
            </a:r>
            <a:r>
              <a:rPr sz="1400" spc="-5" dirty="0">
                <a:latin typeface="Corbel"/>
                <a:cs typeface="Corbel"/>
              </a:rPr>
              <a:t>per </a:t>
            </a:r>
            <a:r>
              <a:rPr sz="1400" spc="-10" dirty="0">
                <a:latin typeface="Corbel"/>
                <a:cs typeface="Corbel"/>
              </a:rPr>
              <a:t>introdurre </a:t>
            </a:r>
            <a:r>
              <a:rPr sz="1400" spc="-5" dirty="0">
                <a:latin typeface="Corbel"/>
                <a:cs typeface="Corbel"/>
              </a:rPr>
              <a:t>competenze </a:t>
            </a:r>
            <a:r>
              <a:rPr sz="1400" spc="-10" dirty="0">
                <a:latin typeface="Corbel"/>
                <a:cs typeface="Corbel"/>
              </a:rPr>
              <a:t>specifiche delle diverse 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discipline</a:t>
            </a:r>
            <a:r>
              <a:rPr sz="1400" spc="5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senza</a:t>
            </a:r>
            <a:r>
              <a:rPr sz="1400" spc="2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frammentazioni</a:t>
            </a:r>
            <a:r>
              <a:rPr sz="1400" spc="9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e</a:t>
            </a:r>
            <a:r>
              <a:rPr sz="1400" spc="1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forzature.</a:t>
            </a:r>
            <a:r>
              <a:rPr sz="1400" spc="9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Due</a:t>
            </a:r>
            <a:r>
              <a:rPr sz="1400" spc="1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esempi: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868" y="3670553"/>
            <a:ext cx="3406140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rbel"/>
                <a:cs typeface="Corbel"/>
              </a:rPr>
              <a:t>Si</a:t>
            </a:r>
            <a:r>
              <a:rPr sz="1400" spc="-1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propone</a:t>
            </a:r>
            <a:r>
              <a:rPr sz="1400" spc="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al</a:t>
            </a:r>
            <a:r>
              <a:rPr sz="1400" spc="1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candidato</a:t>
            </a:r>
            <a:r>
              <a:rPr sz="1400" spc="70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la</a:t>
            </a:r>
            <a:r>
              <a:rPr sz="1400" spc="-10" dirty="0">
                <a:latin typeface="Corbel"/>
                <a:cs typeface="Corbel"/>
              </a:rPr>
              <a:t> lettura</a:t>
            </a:r>
            <a:r>
              <a:rPr sz="1400" spc="6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di</a:t>
            </a:r>
            <a:r>
              <a:rPr sz="1400" spc="-1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un</a:t>
            </a:r>
            <a:r>
              <a:rPr sz="1400" spc="-15" dirty="0">
                <a:latin typeface="Corbel"/>
                <a:cs typeface="Corbel"/>
              </a:rPr>
              <a:t> grafico </a:t>
            </a:r>
            <a:r>
              <a:rPr sz="1400" spc="-1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contenente</a:t>
            </a:r>
            <a:r>
              <a:rPr sz="1400" spc="2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dati</a:t>
            </a:r>
            <a:r>
              <a:rPr sz="1400" spc="15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relativi</a:t>
            </a:r>
            <a:r>
              <a:rPr sz="1400" spc="60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all’oggetto</a:t>
            </a:r>
            <a:r>
              <a:rPr sz="1400" spc="5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del</a:t>
            </a:r>
            <a:r>
              <a:rPr sz="1400" spc="-10" dirty="0">
                <a:latin typeface="Corbel"/>
                <a:cs typeface="Corbel"/>
              </a:rPr>
              <a:t> suo 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elaborato,</a:t>
            </a:r>
            <a:r>
              <a:rPr sz="1400" spc="9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chiedendo</a:t>
            </a:r>
            <a:r>
              <a:rPr sz="1400" spc="50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se</a:t>
            </a:r>
            <a:r>
              <a:rPr sz="1400" spc="1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li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ritenga</a:t>
            </a:r>
            <a:r>
              <a:rPr sz="1400" spc="4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coerenti</a:t>
            </a:r>
            <a:r>
              <a:rPr sz="1400" spc="20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con </a:t>
            </a:r>
            <a:r>
              <a:rPr sz="1400" spc="-26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quanto</a:t>
            </a:r>
            <a:r>
              <a:rPr sz="1400" spc="2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da</a:t>
            </a:r>
            <a:r>
              <a:rPr sz="1400" spc="1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lui esposto.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7" name="object 11"/>
          <p:cNvSpPr/>
          <p:nvPr/>
        </p:nvSpPr>
        <p:spPr>
          <a:xfrm>
            <a:off x="2057958" y="4721302"/>
            <a:ext cx="441959" cy="405197"/>
          </a:xfrm>
          <a:custGeom>
            <a:avLst/>
            <a:gdLst/>
            <a:ahLst/>
            <a:cxnLst/>
            <a:rect l="l" t="t" r="r" b="b"/>
            <a:pathLst>
              <a:path w="441960" h="384175">
                <a:moveTo>
                  <a:pt x="0" y="194876"/>
                </a:moveTo>
                <a:lnTo>
                  <a:pt x="35819" y="198663"/>
                </a:lnTo>
                <a:lnTo>
                  <a:pt x="67865" y="197639"/>
                </a:lnTo>
                <a:lnTo>
                  <a:pt x="93600" y="195234"/>
                </a:lnTo>
                <a:lnTo>
                  <a:pt x="110489" y="194876"/>
                </a:lnTo>
                <a:lnTo>
                  <a:pt x="113811" y="147222"/>
                </a:lnTo>
                <a:lnTo>
                  <a:pt x="109251" y="99865"/>
                </a:lnTo>
                <a:lnTo>
                  <a:pt x="105310" y="52769"/>
                </a:lnTo>
                <a:lnTo>
                  <a:pt x="110489" y="5900"/>
                </a:lnTo>
                <a:lnTo>
                  <a:pt x="169755" y="9729"/>
                </a:lnTo>
                <a:lnTo>
                  <a:pt x="223698" y="6778"/>
                </a:lnTo>
                <a:lnTo>
                  <a:pt x="270107" y="1914"/>
                </a:lnTo>
                <a:lnTo>
                  <a:pt x="306769" y="0"/>
                </a:lnTo>
                <a:lnTo>
                  <a:pt x="331469" y="5900"/>
                </a:lnTo>
                <a:lnTo>
                  <a:pt x="330809" y="55484"/>
                </a:lnTo>
                <a:lnTo>
                  <a:pt x="326850" y="105770"/>
                </a:lnTo>
                <a:lnTo>
                  <a:pt x="325201" y="153365"/>
                </a:lnTo>
                <a:lnTo>
                  <a:pt x="331469" y="194876"/>
                </a:lnTo>
                <a:lnTo>
                  <a:pt x="351930" y="197895"/>
                </a:lnTo>
                <a:lnTo>
                  <a:pt x="379618" y="198163"/>
                </a:lnTo>
                <a:lnTo>
                  <a:pt x="410854" y="196787"/>
                </a:lnTo>
                <a:lnTo>
                  <a:pt x="441959" y="194876"/>
                </a:lnTo>
                <a:lnTo>
                  <a:pt x="406497" y="227810"/>
                </a:lnTo>
                <a:lnTo>
                  <a:pt x="371912" y="255695"/>
                </a:lnTo>
                <a:lnTo>
                  <a:pt x="337137" y="281887"/>
                </a:lnTo>
                <a:lnTo>
                  <a:pt x="301102" y="309741"/>
                </a:lnTo>
                <a:lnTo>
                  <a:pt x="262740" y="342611"/>
                </a:lnTo>
                <a:lnTo>
                  <a:pt x="220980" y="383852"/>
                </a:lnTo>
                <a:lnTo>
                  <a:pt x="183426" y="359950"/>
                </a:lnTo>
                <a:lnTo>
                  <a:pt x="139248" y="326110"/>
                </a:lnTo>
                <a:lnTo>
                  <a:pt x="93630" y="287507"/>
                </a:lnTo>
                <a:lnTo>
                  <a:pt x="51759" y="249317"/>
                </a:lnTo>
                <a:lnTo>
                  <a:pt x="18820" y="216715"/>
                </a:lnTo>
                <a:lnTo>
                  <a:pt x="0" y="194876"/>
                </a:lnTo>
                <a:close/>
              </a:path>
            </a:pathLst>
          </a:custGeom>
          <a:ln w="381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143" y="5221604"/>
            <a:ext cx="4216766" cy="1088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C</a:t>
            </a:r>
            <a:r>
              <a:rPr sz="1400" b="1" spc="-105" dirty="0">
                <a:solidFill>
                  <a:srgbClr val="0000CC"/>
                </a:solidFill>
                <a:latin typeface="Corbel"/>
                <a:cs typeface="Corbel"/>
              </a:rPr>
              <a:t>o</a:t>
            </a:r>
            <a:r>
              <a:rPr sz="1400" b="1" spc="-120" dirty="0">
                <a:solidFill>
                  <a:srgbClr val="0000CC"/>
                </a:solidFill>
                <a:latin typeface="Corbel"/>
                <a:cs typeface="Corbel"/>
              </a:rPr>
              <a:t>m</a:t>
            </a: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pe</a:t>
            </a:r>
            <a:r>
              <a:rPr sz="1400" b="1" spc="-105" dirty="0">
                <a:solidFill>
                  <a:srgbClr val="0000CC"/>
                </a:solidFill>
                <a:latin typeface="Corbel"/>
                <a:cs typeface="Corbel"/>
              </a:rPr>
              <a:t>t</a:t>
            </a: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e</a:t>
            </a:r>
            <a:r>
              <a:rPr sz="1400" b="1" spc="-105" dirty="0">
                <a:solidFill>
                  <a:srgbClr val="0000CC"/>
                </a:solidFill>
                <a:latin typeface="Corbel"/>
                <a:cs typeface="Corbel"/>
              </a:rPr>
              <a:t>nz</a:t>
            </a:r>
            <a:r>
              <a:rPr sz="1400" b="1" spc="70" dirty="0">
                <a:solidFill>
                  <a:srgbClr val="0000CC"/>
                </a:solidFill>
                <a:latin typeface="Corbel"/>
                <a:cs typeface="Corbel"/>
              </a:rPr>
              <a:t>a</a:t>
            </a:r>
            <a:r>
              <a:rPr sz="1400" b="1" spc="-110" dirty="0">
                <a:solidFill>
                  <a:srgbClr val="0000CC"/>
                </a:solidFill>
                <a:latin typeface="Corbel"/>
                <a:cs typeface="Corbel"/>
              </a:rPr>
              <a:t>d</a:t>
            </a:r>
            <a:r>
              <a:rPr sz="1400" b="1" spc="80" dirty="0">
                <a:solidFill>
                  <a:srgbClr val="0000CC"/>
                </a:solidFill>
                <a:latin typeface="Corbel"/>
                <a:cs typeface="Corbel"/>
              </a:rPr>
              <a:t>i</a:t>
            </a:r>
            <a:r>
              <a:rPr sz="1400" b="1" spc="-105" dirty="0">
                <a:solidFill>
                  <a:srgbClr val="0000CC"/>
                </a:solidFill>
                <a:latin typeface="Corbel"/>
                <a:cs typeface="Corbel"/>
              </a:rPr>
              <a:t>Mat</a:t>
            </a: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e</a:t>
            </a:r>
            <a:r>
              <a:rPr sz="1400" b="1" spc="-120" dirty="0">
                <a:solidFill>
                  <a:srgbClr val="0000CC"/>
                </a:solidFill>
                <a:latin typeface="Corbel"/>
                <a:cs typeface="Corbel"/>
              </a:rPr>
              <a:t>m</a:t>
            </a: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a</a:t>
            </a:r>
            <a:r>
              <a:rPr sz="1400" b="1" spc="-105" dirty="0">
                <a:solidFill>
                  <a:srgbClr val="0000CC"/>
                </a:solidFill>
                <a:latin typeface="Corbel"/>
                <a:cs typeface="Corbel"/>
              </a:rPr>
              <a:t>t</a:t>
            </a:r>
            <a:r>
              <a:rPr sz="1400" b="1" spc="-114" dirty="0">
                <a:solidFill>
                  <a:srgbClr val="0000CC"/>
                </a:solidFill>
                <a:latin typeface="Corbel"/>
                <a:cs typeface="Corbel"/>
              </a:rPr>
              <a:t>i</a:t>
            </a:r>
            <a:r>
              <a:rPr sz="1400" b="1" spc="-95" dirty="0">
                <a:solidFill>
                  <a:srgbClr val="0000CC"/>
                </a:solidFill>
                <a:latin typeface="Corbel"/>
                <a:cs typeface="Corbel"/>
              </a:rPr>
              <a:t>c</a:t>
            </a: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a</a:t>
            </a:r>
            <a:r>
              <a:rPr sz="1400" b="1" spc="75" dirty="0">
                <a:solidFill>
                  <a:srgbClr val="0000CC"/>
                </a:solidFill>
                <a:latin typeface="Corbel"/>
                <a:cs typeface="Corbel"/>
              </a:rPr>
              <a:t>:</a:t>
            </a:r>
            <a:r>
              <a:rPr sz="1400" spc="-114" dirty="0">
                <a:latin typeface="Corbel"/>
                <a:cs typeface="Corbel"/>
              </a:rPr>
              <a:t>a</a:t>
            </a:r>
            <a:r>
              <a:rPr sz="1400" spc="-95" dirty="0">
                <a:latin typeface="Corbel"/>
                <a:cs typeface="Corbel"/>
              </a:rPr>
              <a:t>n</a:t>
            </a:r>
            <a:r>
              <a:rPr sz="1400" spc="-114" dirty="0">
                <a:latin typeface="Corbel"/>
                <a:cs typeface="Corbel"/>
              </a:rPr>
              <a:t>ali</a:t>
            </a:r>
            <a:r>
              <a:rPr sz="1400" spc="-100" dirty="0">
                <a:latin typeface="Corbel"/>
                <a:cs typeface="Corbel"/>
              </a:rPr>
              <a:t>zz</a:t>
            </a:r>
            <a:r>
              <a:rPr sz="1400" spc="-5" dirty="0">
                <a:latin typeface="Corbel"/>
                <a:cs typeface="Corbel"/>
              </a:rPr>
              <a:t>a</a:t>
            </a:r>
            <a:r>
              <a:rPr sz="1400" spc="-170" dirty="0">
                <a:latin typeface="Corbel"/>
                <a:cs typeface="Corbel"/>
              </a:rPr>
              <a:t> </a:t>
            </a:r>
            <a:r>
              <a:rPr sz="1400" spc="70" dirty="0">
                <a:latin typeface="Corbel"/>
                <a:cs typeface="Corbel"/>
              </a:rPr>
              <a:t>e</a:t>
            </a:r>
            <a:r>
              <a:rPr sz="1400" spc="-114" dirty="0">
                <a:latin typeface="Corbel"/>
                <a:cs typeface="Corbel"/>
              </a:rPr>
              <a:t>i</a:t>
            </a:r>
            <a:r>
              <a:rPr sz="1400" spc="-95" dirty="0">
                <a:latin typeface="Corbel"/>
                <a:cs typeface="Corbel"/>
              </a:rPr>
              <a:t>n</a:t>
            </a:r>
            <a:r>
              <a:rPr sz="1400" spc="-105" dirty="0">
                <a:latin typeface="Corbel"/>
                <a:cs typeface="Corbel"/>
              </a:rPr>
              <a:t>t</a:t>
            </a:r>
            <a:r>
              <a:rPr sz="1400" spc="-100" dirty="0">
                <a:latin typeface="Corbel"/>
                <a:cs typeface="Corbel"/>
              </a:rPr>
              <a:t>e</a:t>
            </a:r>
            <a:r>
              <a:rPr sz="1400" spc="-114" dirty="0">
                <a:latin typeface="Corbel"/>
                <a:cs typeface="Corbel"/>
              </a:rPr>
              <a:t>r</a:t>
            </a:r>
            <a:r>
              <a:rPr sz="1400" spc="-100" dirty="0">
                <a:latin typeface="Corbel"/>
                <a:cs typeface="Corbel"/>
              </a:rPr>
              <a:t>p</a:t>
            </a:r>
            <a:r>
              <a:rPr sz="1400" spc="-114" dirty="0">
                <a:latin typeface="Corbel"/>
                <a:cs typeface="Corbel"/>
              </a:rPr>
              <a:t>r</a:t>
            </a:r>
            <a:r>
              <a:rPr sz="1400" spc="-100" dirty="0">
                <a:latin typeface="Corbel"/>
                <a:cs typeface="Corbel"/>
              </a:rPr>
              <a:t>e</a:t>
            </a:r>
            <a:r>
              <a:rPr sz="1400" spc="-105" dirty="0">
                <a:latin typeface="Corbel"/>
                <a:cs typeface="Corbel"/>
              </a:rPr>
              <a:t>t</a:t>
            </a:r>
            <a:r>
              <a:rPr sz="1400" spc="-5" dirty="0">
                <a:latin typeface="Corbel"/>
                <a:cs typeface="Corbel"/>
              </a:rPr>
              <a:t>a  </a:t>
            </a:r>
            <a:r>
              <a:rPr sz="1400" spc="-100" dirty="0">
                <a:latin typeface="Corbel"/>
                <a:cs typeface="Corbel"/>
              </a:rPr>
              <a:t>rappresentazioni </a:t>
            </a:r>
            <a:r>
              <a:rPr sz="1400" spc="-75" dirty="0">
                <a:latin typeface="Corbel"/>
                <a:cs typeface="Corbel"/>
              </a:rPr>
              <a:t>didatiperricavarne </a:t>
            </a:r>
            <a:r>
              <a:rPr sz="1400" spc="-95" dirty="0">
                <a:latin typeface="Corbel"/>
                <a:cs typeface="Corbel"/>
              </a:rPr>
              <a:t>misure </a:t>
            </a:r>
            <a:r>
              <a:rPr sz="1400" spc="-90" dirty="0">
                <a:latin typeface="Corbel"/>
                <a:cs typeface="Corbel"/>
              </a:rPr>
              <a:t>divariabilità </a:t>
            </a:r>
            <a:r>
              <a:rPr sz="1400" spc="-5" dirty="0">
                <a:latin typeface="Corbel"/>
                <a:cs typeface="Corbel"/>
              </a:rPr>
              <a:t>e </a:t>
            </a:r>
            <a:r>
              <a:rPr sz="1400" spc="-270" dirty="0">
                <a:latin typeface="Corbel"/>
                <a:cs typeface="Corbel"/>
              </a:rPr>
              <a:t> </a:t>
            </a:r>
            <a:r>
              <a:rPr sz="1400" spc="-95" dirty="0">
                <a:latin typeface="Corbel"/>
                <a:cs typeface="Corbel"/>
              </a:rPr>
              <a:t>prendere</a:t>
            </a:r>
            <a:r>
              <a:rPr sz="1400" spc="-190" dirty="0">
                <a:latin typeface="Corbel"/>
                <a:cs typeface="Corbel"/>
              </a:rPr>
              <a:t> </a:t>
            </a:r>
            <a:r>
              <a:rPr sz="1400" spc="-100" dirty="0">
                <a:latin typeface="Corbel"/>
                <a:cs typeface="Corbel"/>
              </a:rPr>
              <a:t>decisioni.</a:t>
            </a:r>
            <a:endParaRPr sz="1400" dirty="0">
              <a:latin typeface="Corbel"/>
              <a:cs typeface="Corbel"/>
            </a:endParaRPr>
          </a:p>
          <a:p>
            <a:pPr marL="12700" marR="189865">
              <a:lnSpc>
                <a:spcPct val="100000"/>
              </a:lnSpc>
              <a:spcBef>
                <a:spcPts val="5"/>
              </a:spcBef>
            </a:pPr>
            <a:r>
              <a:rPr sz="1400" b="1" spc="-85" dirty="0" err="1" smtClean="0">
                <a:solidFill>
                  <a:srgbClr val="0000CC"/>
                </a:solidFill>
                <a:latin typeface="Corbel"/>
                <a:cs typeface="Corbel"/>
              </a:rPr>
              <a:t>Competenze</a:t>
            </a:r>
            <a:r>
              <a:rPr lang="it-IT" sz="1400" b="1" spc="-85" dirty="0" smtClean="0">
                <a:solidFill>
                  <a:srgbClr val="0000CC"/>
                </a:solidFill>
                <a:latin typeface="Corbel"/>
                <a:cs typeface="Corbel"/>
              </a:rPr>
              <a:t> </a:t>
            </a:r>
            <a:r>
              <a:rPr sz="1400" b="1" spc="-85" dirty="0" smtClean="0">
                <a:solidFill>
                  <a:srgbClr val="0000CC"/>
                </a:solidFill>
                <a:latin typeface="Corbel"/>
                <a:cs typeface="Corbel"/>
              </a:rPr>
              <a:t>de</a:t>
            </a:r>
            <a:r>
              <a:rPr lang="it-IT" sz="1400" b="1" spc="-85" dirty="0" smtClean="0">
                <a:solidFill>
                  <a:srgbClr val="0000CC"/>
                </a:solidFill>
                <a:latin typeface="Corbel"/>
                <a:cs typeface="Corbel"/>
              </a:rPr>
              <a:t>l </a:t>
            </a:r>
            <a:r>
              <a:rPr sz="1400" b="1" spc="-85" dirty="0" err="1" smtClean="0">
                <a:solidFill>
                  <a:srgbClr val="0000CC"/>
                </a:solidFill>
                <a:latin typeface="Corbel"/>
                <a:cs typeface="Corbel"/>
              </a:rPr>
              <a:t>profilo</a:t>
            </a:r>
            <a:r>
              <a:rPr sz="1400" b="1" spc="-85" dirty="0" smtClean="0">
                <a:solidFill>
                  <a:srgbClr val="0000CC"/>
                </a:solidFill>
                <a:latin typeface="Corbel"/>
                <a:cs typeface="Corbel"/>
              </a:rPr>
              <a:t> </a:t>
            </a:r>
            <a:r>
              <a:rPr sz="1400" b="1" spc="-85" dirty="0">
                <a:solidFill>
                  <a:srgbClr val="0000CC"/>
                </a:solidFill>
                <a:latin typeface="Corbel"/>
                <a:cs typeface="Corbel"/>
              </a:rPr>
              <a:t>inuscita:</a:t>
            </a:r>
            <a:r>
              <a:rPr sz="1400" spc="-85" dirty="0">
                <a:latin typeface="Corbel"/>
                <a:cs typeface="Corbel"/>
              </a:rPr>
              <a:t>analizzare </a:t>
            </a:r>
            <a:r>
              <a:rPr sz="1400" spc="-65" dirty="0">
                <a:latin typeface="Corbel"/>
                <a:cs typeface="Corbel"/>
              </a:rPr>
              <a:t>datiefatti </a:t>
            </a:r>
            <a:r>
              <a:rPr sz="1400" spc="-270" dirty="0">
                <a:latin typeface="Corbel"/>
                <a:cs typeface="Corbel"/>
              </a:rPr>
              <a:t> </a:t>
            </a:r>
            <a:r>
              <a:rPr sz="1400" spc="-90" dirty="0">
                <a:latin typeface="Corbel"/>
                <a:cs typeface="Corbel"/>
              </a:rPr>
              <a:t>della </a:t>
            </a:r>
            <a:r>
              <a:rPr sz="1400" spc="-95" dirty="0">
                <a:latin typeface="Corbel"/>
                <a:cs typeface="Corbel"/>
              </a:rPr>
              <a:t>realtà </a:t>
            </a:r>
            <a:r>
              <a:rPr sz="1400" spc="-75" dirty="0">
                <a:latin typeface="Corbel"/>
                <a:cs typeface="Corbel"/>
              </a:rPr>
              <a:t>ediverificare </a:t>
            </a:r>
            <a:r>
              <a:rPr sz="1400" spc="-105" dirty="0">
                <a:latin typeface="Corbel"/>
                <a:cs typeface="Corbel"/>
              </a:rPr>
              <a:t>l’attendibilità </a:t>
            </a:r>
            <a:r>
              <a:rPr sz="1400" spc="-90" dirty="0">
                <a:latin typeface="Corbel"/>
                <a:cs typeface="Corbel"/>
              </a:rPr>
              <a:t>delle </a:t>
            </a:r>
            <a:r>
              <a:rPr sz="1400" spc="-95" dirty="0">
                <a:latin typeface="Corbel"/>
                <a:cs typeface="Corbel"/>
              </a:rPr>
              <a:t>analisi </a:t>
            </a:r>
            <a:r>
              <a:rPr sz="1400" spc="-90" dirty="0">
                <a:latin typeface="Corbel"/>
                <a:cs typeface="Corbel"/>
              </a:rPr>
              <a:t> </a:t>
            </a:r>
            <a:r>
              <a:rPr sz="1400" spc="-110" dirty="0">
                <a:latin typeface="Corbel"/>
                <a:cs typeface="Corbel"/>
              </a:rPr>
              <a:t>q</a:t>
            </a:r>
            <a:r>
              <a:rPr sz="1400" spc="-105" dirty="0">
                <a:latin typeface="Corbel"/>
                <a:cs typeface="Corbel"/>
              </a:rPr>
              <a:t>u</a:t>
            </a:r>
            <a:r>
              <a:rPr sz="1400" spc="-114" dirty="0">
                <a:latin typeface="Corbel"/>
                <a:cs typeface="Corbel"/>
              </a:rPr>
              <a:t>a</a:t>
            </a:r>
            <a:r>
              <a:rPr sz="1400" spc="-95" dirty="0">
                <a:latin typeface="Corbel"/>
                <a:cs typeface="Corbel"/>
              </a:rPr>
              <a:t>n</a:t>
            </a:r>
            <a:r>
              <a:rPr sz="1400" spc="-105" dirty="0">
                <a:latin typeface="Corbel"/>
                <a:cs typeface="Corbel"/>
              </a:rPr>
              <a:t>t</a:t>
            </a:r>
            <a:r>
              <a:rPr sz="1400" spc="-114" dirty="0">
                <a:latin typeface="Corbel"/>
                <a:cs typeface="Corbel"/>
              </a:rPr>
              <a:t>i</a:t>
            </a:r>
            <a:r>
              <a:rPr sz="1400" spc="-105" dirty="0">
                <a:latin typeface="Corbel"/>
                <a:cs typeface="Corbel"/>
              </a:rPr>
              <a:t>t</a:t>
            </a:r>
            <a:r>
              <a:rPr sz="1400" spc="-114" dirty="0">
                <a:latin typeface="Corbel"/>
                <a:cs typeface="Corbel"/>
              </a:rPr>
              <a:t>a</a:t>
            </a:r>
            <a:r>
              <a:rPr sz="1400" spc="-105" dirty="0">
                <a:latin typeface="Corbel"/>
                <a:cs typeface="Corbel"/>
              </a:rPr>
              <a:t>t</a:t>
            </a:r>
            <a:r>
              <a:rPr sz="1400" spc="-114" dirty="0">
                <a:latin typeface="Corbel"/>
                <a:cs typeface="Corbel"/>
              </a:rPr>
              <a:t>i</a:t>
            </a:r>
            <a:r>
              <a:rPr sz="1400" spc="-100" dirty="0">
                <a:latin typeface="Corbel"/>
                <a:cs typeface="Corbel"/>
              </a:rPr>
              <a:t>v</a:t>
            </a:r>
            <a:r>
              <a:rPr sz="1400" spc="-5" dirty="0">
                <a:latin typeface="Corbel"/>
                <a:cs typeface="Corbel"/>
              </a:rPr>
              <a:t>e</a:t>
            </a:r>
            <a:r>
              <a:rPr sz="1400" spc="-135" dirty="0">
                <a:latin typeface="Corbel"/>
                <a:cs typeface="Corbel"/>
              </a:rPr>
              <a:t> </a:t>
            </a:r>
            <a:r>
              <a:rPr sz="1400" spc="70" dirty="0">
                <a:latin typeface="Corbel"/>
                <a:cs typeface="Corbel"/>
              </a:rPr>
              <a:t>e</a:t>
            </a:r>
            <a:r>
              <a:rPr sz="1400" spc="-114" dirty="0">
                <a:latin typeface="Corbel"/>
                <a:cs typeface="Corbel"/>
              </a:rPr>
              <a:t>s</a:t>
            </a:r>
            <a:r>
              <a:rPr sz="1400" spc="-105" dirty="0">
                <a:latin typeface="Corbel"/>
                <a:cs typeface="Corbel"/>
              </a:rPr>
              <a:t>t</a:t>
            </a:r>
            <a:r>
              <a:rPr sz="1400" spc="-114" dirty="0">
                <a:latin typeface="Corbel"/>
                <a:cs typeface="Corbel"/>
              </a:rPr>
              <a:t>a</a:t>
            </a:r>
            <a:r>
              <a:rPr sz="1400" spc="-105" dirty="0">
                <a:latin typeface="Corbel"/>
                <a:cs typeface="Corbel"/>
              </a:rPr>
              <a:t>t</a:t>
            </a:r>
            <a:r>
              <a:rPr sz="1400" spc="-114" dirty="0">
                <a:latin typeface="Corbel"/>
                <a:cs typeface="Corbel"/>
              </a:rPr>
              <a:t>is</a:t>
            </a:r>
            <a:r>
              <a:rPr sz="1400" spc="-105" dirty="0">
                <a:latin typeface="Corbel"/>
                <a:cs typeface="Corbel"/>
              </a:rPr>
              <a:t>t</a:t>
            </a:r>
            <a:r>
              <a:rPr sz="1400" spc="-114" dirty="0">
                <a:latin typeface="Corbel"/>
                <a:cs typeface="Corbel"/>
              </a:rPr>
              <a:t>ic</a:t>
            </a:r>
            <a:r>
              <a:rPr sz="1400" spc="-100" dirty="0">
                <a:latin typeface="Corbel"/>
                <a:cs typeface="Corbel"/>
              </a:rPr>
              <a:t>h</a:t>
            </a:r>
            <a:r>
              <a:rPr sz="1400" spc="-5" dirty="0">
                <a:latin typeface="Corbel"/>
                <a:cs typeface="Corbel"/>
              </a:rPr>
              <a:t>e</a:t>
            </a:r>
            <a:r>
              <a:rPr sz="1400" spc="-135" dirty="0">
                <a:latin typeface="Corbel"/>
                <a:cs typeface="Corbel"/>
              </a:rPr>
              <a:t> </a:t>
            </a:r>
            <a:r>
              <a:rPr sz="1400" spc="-100" dirty="0">
                <a:latin typeface="Corbel"/>
                <a:cs typeface="Corbel"/>
              </a:rPr>
              <a:t>p</a:t>
            </a:r>
            <a:r>
              <a:rPr sz="1400" spc="-114" dirty="0">
                <a:latin typeface="Corbel"/>
                <a:cs typeface="Corbel"/>
              </a:rPr>
              <a:t>r</a:t>
            </a:r>
            <a:r>
              <a:rPr sz="1400" spc="-100" dirty="0">
                <a:latin typeface="Corbel"/>
                <a:cs typeface="Corbel"/>
              </a:rPr>
              <a:t>opo</a:t>
            </a:r>
            <a:r>
              <a:rPr sz="1400" spc="-114" dirty="0">
                <a:latin typeface="Corbel"/>
                <a:cs typeface="Corbel"/>
              </a:rPr>
              <a:t>s</a:t>
            </a:r>
            <a:r>
              <a:rPr sz="1400" spc="-105" dirty="0">
                <a:latin typeface="Corbel"/>
                <a:cs typeface="Corbel"/>
              </a:rPr>
              <a:t>t</a:t>
            </a:r>
            <a:r>
              <a:rPr sz="1400" spc="70" dirty="0">
                <a:latin typeface="Corbel"/>
                <a:cs typeface="Corbel"/>
              </a:rPr>
              <a:t>e</a:t>
            </a:r>
            <a:r>
              <a:rPr sz="1400" spc="-105" dirty="0">
                <a:latin typeface="Corbel"/>
                <a:cs typeface="Corbel"/>
              </a:rPr>
              <a:t>d</a:t>
            </a:r>
            <a:r>
              <a:rPr sz="1400" spc="80" dirty="0">
                <a:latin typeface="Corbel"/>
                <a:cs typeface="Corbel"/>
              </a:rPr>
              <a:t>a</a:t>
            </a:r>
            <a:r>
              <a:rPr sz="1400" spc="-114" dirty="0">
                <a:latin typeface="Corbel"/>
                <a:cs typeface="Corbel"/>
              </a:rPr>
              <a:t>al</a:t>
            </a:r>
            <a:r>
              <a:rPr sz="1400" spc="-105" dirty="0">
                <a:latin typeface="Corbel"/>
                <a:cs typeface="Corbel"/>
              </a:rPr>
              <a:t>t</a:t>
            </a:r>
            <a:r>
              <a:rPr sz="1400" spc="-114" dirty="0">
                <a:latin typeface="Corbel"/>
                <a:cs typeface="Corbel"/>
              </a:rPr>
              <a:t>r</a:t>
            </a:r>
            <a:r>
              <a:rPr sz="1400" spc="-5" dirty="0">
                <a:latin typeface="Corbel"/>
                <a:cs typeface="Corbel"/>
              </a:rPr>
              <a:t>i</a:t>
            </a:r>
            <a:endParaRPr sz="1400" dirty="0">
              <a:latin typeface="Corbel"/>
              <a:cs typeface="Corbel"/>
            </a:endParaRPr>
          </a:p>
        </p:txBody>
      </p:sp>
      <p:pic>
        <p:nvPicPr>
          <p:cNvPr id="9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8223" y="1490994"/>
            <a:ext cx="1807463" cy="1804416"/>
          </a:xfrm>
          <a:prstGeom prst="rect">
            <a:avLst/>
          </a:prstGeom>
        </p:spPr>
      </p:pic>
      <p:sp>
        <p:nvSpPr>
          <p:cNvPr id="10" name="object 9"/>
          <p:cNvSpPr txBox="1"/>
          <p:nvPr/>
        </p:nvSpPr>
        <p:spPr>
          <a:xfrm>
            <a:off x="6972300" y="3543074"/>
            <a:ext cx="3869054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Corbel"/>
                <a:cs typeface="Corbel"/>
              </a:rPr>
              <a:t>Si propone </a:t>
            </a:r>
            <a:r>
              <a:rPr sz="1400" spc="-10" dirty="0">
                <a:latin typeface="Corbel"/>
                <a:cs typeface="Corbel"/>
              </a:rPr>
              <a:t>al candidato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la </a:t>
            </a:r>
            <a:r>
              <a:rPr sz="1400" spc="-10" dirty="0">
                <a:latin typeface="Corbel"/>
                <a:cs typeface="Corbel"/>
              </a:rPr>
              <a:t>lettura </a:t>
            </a:r>
            <a:r>
              <a:rPr sz="1400" spc="-5" dirty="0">
                <a:latin typeface="Corbel"/>
                <a:cs typeface="Corbel"/>
              </a:rPr>
              <a:t>di un </a:t>
            </a:r>
            <a:r>
              <a:rPr sz="1400" spc="-10" dirty="0">
                <a:latin typeface="Corbel"/>
                <a:cs typeface="Corbel"/>
              </a:rPr>
              <a:t>breve testo </a:t>
            </a:r>
            <a:r>
              <a:rPr sz="1400" spc="-15" dirty="0">
                <a:latin typeface="Corbel"/>
                <a:cs typeface="Corbel"/>
              </a:rPr>
              <a:t>in </a:t>
            </a:r>
            <a:r>
              <a:rPr sz="1400" spc="-27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lingua inglese, relativo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all’oggetto </a:t>
            </a:r>
            <a:r>
              <a:rPr sz="1400" spc="-5" dirty="0">
                <a:latin typeface="Corbel"/>
                <a:cs typeface="Corbel"/>
              </a:rPr>
              <a:t>del </a:t>
            </a:r>
            <a:r>
              <a:rPr sz="1400" spc="-10" dirty="0">
                <a:latin typeface="Corbel"/>
                <a:cs typeface="Corbel"/>
              </a:rPr>
              <a:t>suo elaborato, 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chiedendo </a:t>
            </a:r>
            <a:r>
              <a:rPr sz="1400" spc="-5" dirty="0">
                <a:latin typeface="Corbel"/>
                <a:cs typeface="Corbel"/>
              </a:rPr>
              <a:t>di </a:t>
            </a:r>
            <a:r>
              <a:rPr sz="1400" spc="-10" dirty="0">
                <a:latin typeface="Corbel"/>
                <a:cs typeface="Corbel"/>
              </a:rPr>
              <a:t>individuare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informazioni</a:t>
            </a:r>
            <a:r>
              <a:rPr sz="1400" spc="-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aggiuntive </a:t>
            </a:r>
            <a:r>
              <a:rPr sz="1400" spc="-5" dirty="0">
                <a:latin typeface="Corbel"/>
                <a:cs typeface="Corbel"/>
              </a:rPr>
              <a:t>o </a:t>
            </a:r>
            <a:r>
              <a:rPr sz="1400" dirty="0">
                <a:latin typeface="Corbel"/>
                <a:cs typeface="Corbel"/>
              </a:rPr>
              <a:t> </a:t>
            </a:r>
            <a:r>
              <a:rPr sz="1400" spc="-15" dirty="0">
                <a:latin typeface="Corbel"/>
                <a:cs typeface="Corbel"/>
              </a:rPr>
              <a:t>difformi</a:t>
            </a:r>
            <a:r>
              <a:rPr sz="1400" spc="8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rispetto</a:t>
            </a:r>
            <a:r>
              <a:rPr sz="1400" spc="5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a </a:t>
            </a:r>
            <a:r>
              <a:rPr sz="1400" spc="-10" dirty="0">
                <a:latin typeface="Corbel"/>
                <a:cs typeface="Corbel"/>
              </a:rPr>
              <a:t>quanto</a:t>
            </a:r>
            <a:r>
              <a:rPr sz="1400" spc="25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da</a:t>
            </a:r>
            <a:r>
              <a:rPr sz="1400" spc="1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lui esposto.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8464868" y="4555820"/>
            <a:ext cx="441959" cy="467049"/>
          </a:xfrm>
          <a:custGeom>
            <a:avLst/>
            <a:gdLst/>
            <a:ahLst/>
            <a:cxnLst/>
            <a:rect l="l" t="t" r="r" b="b"/>
            <a:pathLst>
              <a:path w="441959" h="384175">
                <a:moveTo>
                  <a:pt x="0" y="194876"/>
                </a:moveTo>
                <a:lnTo>
                  <a:pt x="35819" y="198663"/>
                </a:lnTo>
                <a:lnTo>
                  <a:pt x="67865" y="197639"/>
                </a:lnTo>
                <a:lnTo>
                  <a:pt x="93600" y="195234"/>
                </a:lnTo>
                <a:lnTo>
                  <a:pt x="110489" y="194876"/>
                </a:lnTo>
                <a:lnTo>
                  <a:pt x="113811" y="147222"/>
                </a:lnTo>
                <a:lnTo>
                  <a:pt x="109251" y="99865"/>
                </a:lnTo>
                <a:lnTo>
                  <a:pt x="105310" y="52769"/>
                </a:lnTo>
                <a:lnTo>
                  <a:pt x="110489" y="5900"/>
                </a:lnTo>
                <a:lnTo>
                  <a:pt x="169755" y="9729"/>
                </a:lnTo>
                <a:lnTo>
                  <a:pt x="223698" y="6778"/>
                </a:lnTo>
                <a:lnTo>
                  <a:pt x="270107" y="1914"/>
                </a:lnTo>
                <a:lnTo>
                  <a:pt x="306769" y="0"/>
                </a:lnTo>
                <a:lnTo>
                  <a:pt x="331469" y="5900"/>
                </a:lnTo>
                <a:lnTo>
                  <a:pt x="330809" y="55484"/>
                </a:lnTo>
                <a:lnTo>
                  <a:pt x="326850" y="105770"/>
                </a:lnTo>
                <a:lnTo>
                  <a:pt x="325201" y="153365"/>
                </a:lnTo>
                <a:lnTo>
                  <a:pt x="331469" y="194876"/>
                </a:lnTo>
                <a:lnTo>
                  <a:pt x="351930" y="197895"/>
                </a:lnTo>
                <a:lnTo>
                  <a:pt x="379618" y="198163"/>
                </a:lnTo>
                <a:lnTo>
                  <a:pt x="410854" y="196787"/>
                </a:lnTo>
                <a:lnTo>
                  <a:pt x="441960" y="194876"/>
                </a:lnTo>
                <a:lnTo>
                  <a:pt x="406497" y="227810"/>
                </a:lnTo>
                <a:lnTo>
                  <a:pt x="371912" y="255695"/>
                </a:lnTo>
                <a:lnTo>
                  <a:pt x="337137" y="281887"/>
                </a:lnTo>
                <a:lnTo>
                  <a:pt x="301102" y="309741"/>
                </a:lnTo>
                <a:lnTo>
                  <a:pt x="262740" y="342611"/>
                </a:lnTo>
                <a:lnTo>
                  <a:pt x="220980" y="383852"/>
                </a:lnTo>
                <a:lnTo>
                  <a:pt x="183426" y="359950"/>
                </a:lnTo>
                <a:lnTo>
                  <a:pt x="139248" y="326110"/>
                </a:lnTo>
                <a:lnTo>
                  <a:pt x="93630" y="287507"/>
                </a:lnTo>
                <a:lnTo>
                  <a:pt x="51759" y="249317"/>
                </a:lnTo>
                <a:lnTo>
                  <a:pt x="18820" y="216715"/>
                </a:lnTo>
                <a:lnTo>
                  <a:pt x="0" y="194876"/>
                </a:lnTo>
                <a:close/>
              </a:path>
            </a:pathLst>
          </a:custGeom>
          <a:ln w="38099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 txBox="1"/>
          <p:nvPr/>
        </p:nvSpPr>
        <p:spPr>
          <a:xfrm>
            <a:off x="6972300" y="5221604"/>
            <a:ext cx="4239491" cy="109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985">
              <a:lnSpc>
                <a:spcPct val="100000"/>
              </a:lnSpc>
              <a:spcBef>
                <a:spcPts val="90"/>
              </a:spcBef>
            </a:pP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C</a:t>
            </a:r>
            <a:r>
              <a:rPr sz="1400" b="1" spc="-105" dirty="0">
                <a:solidFill>
                  <a:srgbClr val="0000CC"/>
                </a:solidFill>
                <a:latin typeface="Corbel"/>
                <a:cs typeface="Corbel"/>
              </a:rPr>
              <a:t>o</a:t>
            </a:r>
            <a:r>
              <a:rPr sz="1400" b="1" spc="-120" dirty="0">
                <a:solidFill>
                  <a:srgbClr val="0000CC"/>
                </a:solidFill>
                <a:latin typeface="Corbel"/>
                <a:cs typeface="Corbel"/>
              </a:rPr>
              <a:t>m</a:t>
            </a: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pe</a:t>
            </a:r>
            <a:r>
              <a:rPr sz="1400" b="1" spc="-105" dirty="0">
                <a:solidFill>
                  <a:srgbClr val="0000CC"/>
                </a:solidFill>
                <a:latin typeface="Corbel"/>
                <a:cs typeface="Corbel"/>
              </a:rPr>
              <a:t>t</a:t>
            </a: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e</a:t>
            </a:r>
            <a:r>
              <a:rPr sz="1400" b="1" spc="-105" dirty="0">
                <a:solidFill>
                  <a:srgbClr val="0000CC"/>
                </a:solidFill>
                <a:latin typeface="Corbel"/>
                <a:cs typeface="Corbel"/>
              </a:rPr>
              <a:t>nz</a:t>
            </a:r>
            <a:r>
              <a:rPr sz="1400" b="1" spc="70" dirty="0">
                <a:solidFill>
                  <a:srgbClr val="0000CC"/>
                </a:solidFill>
                <a:latin typeface="Corbel"/>
                <a:cs typeface="Corbel"/>
              </a:rPr>
              <a:t>a</a:t>
            </a:r>
            <a:r>
              <a:rPr sz="1400" b="1" spc="-110" dirty="0">
                <a:solidFill>
                  <a:srgbClr val="0000CC"/>
                </a:solidFill>
                <a:latin typeface="Corbel"/>
                <a:cs typeface="Corbel"/>
              </a:rPr>
              <a:t>d</a:t>
            </a:r>
            <a:r>
              <a:rPr sz="1400" b="1" spc="80" dirty="0">
                <a:solidFill>
                  <a:srgbClr val="0000CC"/>
                </a:solidFill>
                <a:latin typeface="Corbel"/>
                <a:cs typeface="Corbel"/>
              </a:rPr>
              <a:t>i</a:t>
            </a:r>
            <a:r>
              <a:rPr sz="1400" b="1" spc="-105" dirty="0">
                <a:solidFill>
                  <a:srgbClr val="0000CC"/>
                </a:solidFill>
                <a:latin typeface="Corbel"/>
                <a:cs typeface="Corbel"/>
              </a:rPr>
              <a:t>L</a:t>
            </a:r>
            <a:r>
              <a:rPr sz="1400" b="1" spc="-114" dirty="0">
                <a:solidFill>
                  <a:srgbClr val="0000CC"/>
                </a:solidFill>
                <a:latin typeface="Corbel"/>
                <a:cs typeface="Corbel"/>
              </a:rPr>
              <a:t>i</a:t>
            </a:r>
            <a:r>
              <a:rPr sz="1400" b="1" spc="-105" dirty="0">
                <a:solidFill>
                  <a:srgbClr val="0000CC"/>
                </a:solidFill>
                <a:latin typeface="Corbel"/>
                <a:cs typeface="Corbel"/>
              </a:rPr>
              <a:t>n</a:t>
            </a: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g</a:t>
            </a:r>
            <a:r>
              <a:rPr sz="1400" b="1" spc="-95" dirty="0">
                <a:solidFill>
                  <a:srgbClr val="0000CC"/>
                </a:solidFill>
                <a:latin typeface="Corbel"/>
                <a:cs typeface="Corbel"/>
              </a:rPr>
              <a:t>u</a:t>
            </a:r>
            <a:r>
              <a:rPr sz="1400" b="1" spc="-5" dirty="0">
                <a:solidFill>
                  <a:srgbClr val="0000CC"/>
                </a:solidFill>
                <a:latin typeface="Corbel"/>
                <a:cs typeface="Corbel"/>
              </a:rPr>
              <a:t>a</a:t>
            </a:r>
            <a:r>
              <a:rPr sz="1400" b="1" spc="-190" dirty="0">
                <a:solidFill>
                  <a:srgbClr val="0000CC"/>
                </a:solidFill>
                <a:latin typeface="Corbel"/>
                <a:cs typeface="Corbel"/>
              </a:rPr>
              <a:t> </a:t>
            </a:r>
            <a:r>
              <a:rPr sz="1400" b="1" spc="-114" dirty="0">
                <a:solidFill>
                  <a:srgbClr val="0000CC"/>
                </a:solidFill>
                <a:latin typeface="Corbel"/>
                <a:cs typeface="Corbel"/>
              </a:rPr>
              <a:t>i</a:t>
            </a:r>
            <a:r>
              <a:rPr sz="1400" b="1" spc="-105" dirty="0">
                <a:solidFill>
                  <a:srgbClr val="0000CC"/>
                </a:solidFill>
                <a:latin typeface="Corbel"/>
                <a:cs typeface="Corbel"/>
              </a:rPr>
              <a:t>n</a:t>
            </a: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g</a:t>
            </a:r>
            <a:r>
              <a:rPr sz="1400" b="1" spc="-95" dirty="0">
                <a:solidFill>
                  <a:srgbClr val="0000CC"/>
                </a:solidFill>
                <a:latin typeface="Corbel"/>
                <a:cs typeface="Corbel"/>
              </a:rPr>
              <a:t>l</a:t>
            </a: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e</a:t>
            </a:r>
            <a:r>
              <a:rPr sz="1400" b="1" spc="-95" dirty="0">
                <a:solidFill>
                  <a:srgbClr val="0000CC"/>
                </a:solidFill>
                <a:latin typeface="Corbel"/>
                <a:cs typeface="Corbel"/>
              </a:rPr>
              <a:t>s</a:t>
            </a:r>
            <a:r>
              <a:rPr sz="1400" b="1" spc="-100" dirty="0">
                <a:solidFill>
                  <a:srgbClr val="0000CC"/>
                </a:solidFill>
                <a:latin typeface="Corbel"/>
                <a:cs typeface="Corbel"/>
              </a:rPr>
              <a:t>e</a:t>
            </a:r>
            <a:r>
              <a:rPr sz="1400" b="1" spc="45" dirty="0">
                <a:solidFill>
                  <a:srgbClr val="0000CC"/>
                </a:solidFill>
                <a:latin typeface="Corbel"/>
                <a:cs typeface="Corbel"/>
              </a:rPr>
              <a:t>:</a:t>
            </a:r>
            <a:r>
              <a:rPr sz="1400" spc="-114" dirty="0">
                <a:latin typeface="Corbel"/>
                <a:cs typeface="Corbel"/>
              </a:rPr>
              <a:t>c</a:t>
            </a:r>
            <a:r>
              <a:rPr sz="1400" spc="-100" dirty="0">
                <a:latin typeface="Corbel"/>
                <a:cs typeface="Corbel"/>
              </a:rPr>
              <a:t>o</a:t>
            </a:r>
            <a:r>
              <a:rPr sz="1400" spc="-110" dirty="0">
                <a:latin typeface="Corbel"/>
                <a:cs typeface="Corbel"/>
              </a:rPr>
              <a:t>m</a:t>
            </a:r>
            <a:r>
              <a:rPr sz="1400" spc="-100" dirty="0">
                <a:latin typeface="Corbel"/>
                <a:cs typeface="Corbel"/>
              </a:rPr>
              <a:t>p</a:t>
            </a:r>
            <a:r>
              <a:rPr sz="1400" spc="-114" dirty="0">
                <a:latin typeface="Corbel"/>
                <a:cs typeface="Corbel"/>
              </a:rPr>
              <a:t>r</a:t>
            </a:r>
            <a:r>
              <a:rPr sz="1400" spc="-100" dirty="0">
                <a:latin typeface="Corbel"/>
                <a:cs typeface="Corbel"/>
              </a:rPr>
              <a:t>e</a:t>
            </a:r>
            <a:r>
              <a:rPr sz="1400" spc="-95" dirty="0">
                <a:latin typeface="Corbel"/>
                <a:cs typeface="Corbel"/>
              </a:rPr>
              <a:t>n</a:t>
            </a:r>
            <a:r>
              <a:rPr sz="1400" spc="-105" dirty="0">
                <a:latin typeface="Corbel"/>
                <a:cs typeface="Corbel"/>
              </a:rPr>
              <a:t>d</a:t>
            </a:r>
            <a:r>
              <a:rPr sz="1400" spc="-5" dirty="0">
                <a:latin typeface="Corbel"/>
                <a:cs typeface="Corbel"/>
              </a:rPr>
              <a:t>e</a:t>
            </a:r>
            <a:r>
              <a:rPr sz="1400" spc="-185" dirty="0">
                <a:latin typeface="Corbel"/>
                <a:cs typeface="Corbel"/>
              </a:rPr>
              <a:t> </a:t>
            </a:r>
            <a:r>
              <a:rPr sz="1400" spc="-100" dirty="0">
                <a:latin typeface="Corbel"/>
                <a:cs typeface="Corbel"/>
              </a:rPr>
              <a:t>o</a:t>
            </a:r>
            <a:r>
              <a:rPr sz="1400" spc="-114" dirty="0">
                <a:latin typeface="Corbel"/>
                <a:cs typeface="Corbel"/>
              </a:rPr>
              <a:t>ral</a:t>
            </a:r>
            <a:r>
              <a:rPr sz="1400" spc="-110" dirty="0">
                <a:latin typeface="Corbel"/>
                <a:cs typeface="Corbel"/>
              </a:rPr>
              <a:t>m</a:t>
            </a:r>
            <a:r>
              <a:rPr sz="1400" spc="-100" dirty="0">
                <a:latin typeface="Corbel"/>
                <a:cs typeface="Corbel"/>
              </a:rPr>
              <a:t>e</a:t>
            </a:r>
            <a:r>
              <a:rPr sz="1400" spc="-95" dirty="0">
                <a:latin typeface="Corbel"/>
                <a:cs typeface="Corbel"/>
              </a:rPr>
              <a:t>n</a:t>
            </a:r>
            <a:r>
              <a:rPr sz="1400" spc="-105" dirty="0">
                <a:latin typeface="Corbel"/>
                <a:cs typeface="Corbel"/>
              </a:rPr>
              <a:t>t</a:t>
            </a:r>
            <a:r>
              <a:rPr sz="1400" spc="-5" dirty="0">
                <a:latin typeface="Corbel"/>
                <a:cs typeface="Corbel"/>
              </a:rPr>
              <a:t>e</a:t>
            </a:r>
            <a:r>
              <a:rPr sz="1400" spc="-160" dirty="0">
                <a:latin typeface="Corbel"/>
                <a:cs typeface="Corbel"/>
              </a:rPr>
              <a:t> </a:t>
            </a:r>
            <a:r>
              <a:rPr sz="1400" spc="-5" dirty="0">
                <a:latin typeface="Corbel"/>
                <a:cs typeface="Corbel"/>
              </a:rPr>
              <a:t>e  </a:t>
            </a:r>
            <a:r>
              <a:rPr sz="1400" spc="-85" dirty="0">
                <a:latin typeface="Corbel"/>
                <a:cs typeface="Corbel"/>
              </a:rPr>
              <a:t>periscritto </a:t>
            </a:r>
            <a:r>
              <a:rPr sz="1400" spc="-80" dirty="0">
                <a:latin typeface="Corbel"/>
                <a:cs typeface="Corbel"/>
              </a:rPr>
              <a:t>ipuntiessenziali </a:t>
            </a:r>
            <a:r>
              <a:rPr sz="1400" spc="-70" dirty="0">
                <a:latin typeface="Corbel"/>
                <a:cs typeface="Corbel"/>
              </a:rPr>
              <a:t>ditesti </a:t>
            </a:r>
            <a:r>
              <a:rPr sz="1400" spc="-80" dirty="0">
                <a:latin typeface="Corbel"/>
                <a:cs typeface="Corbel"/>
              </a:rPr>
              <a:t>inlinguastandard </a:t>
            </a:r>
            <a:r>
              <a:rPr sz="1400" spc="-60" dirty="0">
                <a:latin typeface="Corbel"/>
                <a:cs typeface="Corbel"/>
              </a:rPr>
              <a:t>su </a:t>
            </a:r>
            <a:r>
              <a:rPr sz="1400" spc="-55" dirty="0">
                <a:latin typeface="Corbel"/>
                <a:cs typeface="Corbel"/>
              </a:rPr>
              <a:t> </a:t>
            </a:r>
            <a:r>
              <a:rPr sz="1400" spc="-114" dirty="0">
                <a:latin typeface="Corbel"/>
                <a:cs typeface="Corbel"/>
              </a:rPr>
              <a:t>ar</a:t>
            </a:r>
            <a:r>
              <a:rPr sz="1400" spc="-100" dirty="0">
                <a:latin typeface="Corbel"/>
                <a:cs typeface="Corbel"/>
              </a:rPr>
              <a:t>go</a:t>
            </a:r>
            <a:r>
              <a:rPr sz="1400" spc="-110" dirty="0">
                <a:latin typeface="Corbel"/>
                <a:cs typeface="Corbel"/>
              </a:rPr>
              <a:t>m</a:t>
            </a:r>
            <a:r>
              <a:rPr sz="1400" spc="-100" dirty="0">
                <a:latin typeface="Corbel"/>
                <a:cs typeface="Corbel"/>
              </a:rPr>
              <a:t>e</a:t>
            </a:r>
            <a:r>
              <a:rPr sz="1400" spc="-95" dirty="0">
                <a:latin typeface="Corbel"/>
                <a:cs typeface="Corbel"/>
              </a:rPr>
              <a:t>n</a:t>
            </a:r>
            <a:r>
              <a:rPr sz="1400" spc="-105" dirty="0">
                <a:latin typeface="Corbel"/>
                <a:cs typeface="Corbel"/>
              </a:rPr>
              <a:t>t</a:t>
            </a:r>
            <a:r>
              <a:rPr sz="1400" spc="80" dirty="0">
                <a:latin typeface="Corbel"/>
                <a:cs typeface="Corbel"/>
              </a:rPr>
              <a:t>i</a:t>
            </a:r>
            <a:r>
              <a:rPr sz="1400" spc="-114" dirty="0">
                <a:latin typeface="Corbel"/>
                <a:cs typeface="Corbel"/>
              </a:rPr>
              <a:t>fa</a:t>
            </a:r>
            <a:r>
              <a:rPr sz="1400" spc="-110" dirty="0">
                <a:latin typeface="Corbel"/>
                <a:cs typeface="Corbel"/>
              </a:rPr>
              <a:t>m</a:t>
            </a:r>
            <a:r>
              <a:rPr sz="1400" spc="-114" dirty="0">
                <a:latin typeface="Corbel"/>
                <a:cs typeface="Corbel"/>
              </a:rPr>
              <a:t>iliar</a:t>
            </a:r>
            <a:r>
              <a:rPr sz="1400" spc="-5" dirty="0">
                <a:latin typeface="Corbel"/>
                <a:cs typeface="Corbel"/>
              </a:rPr>
              <a:t>i</a:t>
            </a:r>
            <a:r>
              <a:rPr sz="1400" spc="-105" dirty="0">
                <a:latin typeface="Corbel"/>
                <a:cs typeface="Corbel"/>
              </a:rPr>
              <a:t> </a:t>
            </a:r>
            <a:r>
              <a:rPr sz="1400" spc="65" dirty="0">
                <a:latin typeface="Corbel"/>
                <a:cs typeface="Corbel"/>
              </a:rPr>
              <a:t>o</a:t>
            </a:r>
            <a:r>
              <a:rPr sz="1400" spc="-105" dirty="0">
                <a:latin typeface="Corbel"/>
                <a:cs typeface="Corbel"/>
              </a:rPr>
              <a:t>d</a:t>
            </a:r>
            <a:r>
              <a:rPr sz="1400" spc="80" dirty="0">
                <a:latin typeface="Corbel"/>
                <a:cs typeface="Corbel"/>
              </a:rPr>
              <a:t>i</a:t>
            </a:r>
            <a:r>
              <a:rPr sz="1400" spc="-114" dirty="0">
                <a:latin typeface="Corbel"/>
                <a:cs typeface="Corbel"/>
              </a:rPr>
              <a:t>s</a:t>
            </a:r>
            <a:r>
              <a:rPr sz="1400" spc="-105" dirty="0">
                <a:latin typeface="Corbel"/>
                <a:cs typeface="Corbel"/>
              </a:rPr>
              <a:t>tud</a:t>
            </a:r>
            <a:r>
              <a:rPr sz="1400" spc="-114" dirty="0">
                <a:latin typeface="Corbel"/>
                <a:cs typeface="Corbel"/>
              </a:rPr>
              <a:t>i</a:t>
            </a:r>
            <a:r>
              <a:rPr sz="1400" spc="-100" dirty="0">
                <a:latin typeface="Corbel"/>
                <a:cs typeface="Corbel"/>
              </a:rPr>
              <a:t>o</a:t>
            </a:r>
            <a:r>
              <a:rPr sz="1400" spc="-5" dirty="0">
                <a:latin typeface="Corbel"/>
                <a:cs typeface="Corbel"/>
              </a:rPr>
              <a:t>.</a:t>
            </a:r>
            <a:endParaRPr sz="14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400" b="1" spc="-85" dirty="0" err="1">
                <a:solidFill>
                  <a:srgbClr val="0000CC"/>
                </a:solidFill>
                <a:latin typeface="Corbel"/>
                <a:cs typeface="Corbel"/>
              </a:rPr>
              <a:t>Competenzedelprofilo</a:t>
            </a:r>
            <a:r>
              <a:rPr sz="1400" b="1" spc="-175" dirty="0">
                <a:solidFill>
                  <a:srgbClr val="0000CC"/>
                </a:solidFill>
                <a:latin typeface="Corbel"/>
                <a:cs typeface="Corbel"/>
              </a:rPr>
              <a:t> </a:t>
            </a:r>
            <a:r>
              <a:rPr sz="1400" b="1" spc="-55" dirty="0" err="1" smtClean="0">
                <a:solidFill>
                  <a:srgbClr val="0000CC"/>
                </a:solidFill>
                <a:latin typeface="Corbel"/>
                <a:cs typeface="Corbel"/>
              </a:rPr>
              <a:t>inuscita:</a:t>
            </a:r>
            <a:r>
              <a:rPr sz="1400" spc="-55" dirty="0" err="1" smtClean="0">
                <a:latin typeface="Corbel"/>
                <a:cs typeface="Corbel"/>
              </a:rPr>
              <a:t>è</a:t>
            </a:r>
            <a:r>
              <a:rPr lang="it-IT" sz="1400" spc="-55" dirty="0" smtClean="0">
                <a:latin typeface="Corbel"/>
                <a:cs typeface="Corbel"/>
              </a:rPr>
              <a:t> </a:t>
            </a:r>
            <a:r>
              <a:rPr sz="1400" spc="-55" dirty="0" smtClean="0">
                <a:latin typeface="Corbel"/>
                <a:cs typeface="Corbel"/>
              </a:rPr>
              <a:t>in</a:t>
            </a:r>
            <a:r>
              <a:rPr sz="1400" spc="-170" dirty="0" smtClean="0">
                <a:latin typeface="Corbel"/>
                <a:cs typeface="Corbel"/>
              </a:rPr>
              <a:t> </a:t>
            </a:r>
            <a:r>
              <a:rPr sz="1400" spc="-85" dirty="0">
                <a:latin typeface="Corbel"/>
                <a:cs typeface="Corbel"/>
              </a:rPr>
              <a:t>grado</a:t>
            </a:r>
            <a:r>
              <a:rPr sz="1400" spc="-180" dirty="0">
                <a:latin typeface="Corbel"/>
                <a:cs typeface="Corbel"/>
              </a:rPr>
              <a:t> </a:t>
            </a:r>
            <a:r>
              <a:rPr sz="1400" spc="-80" dirty="0">
                <a:latin typeface="Corbel"/>
                <a:cs typeface="Corbel"/>
              </a:rPr>
              <a:t>diesprimersi</a:t>
            </a:r>
            <a:endParaRPr sz="14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75" dirty="0">
                <a:latin typeface="Corbel"/>
                <a:cs typeface="Corbel"/>
              </a:rPr>
              <a:t>alivello</a:t>
            </a:r>
            <a:r>
              <a:rPr sz="1400" spc="-160" dirty="0">
                <a:latin typeface="Corbel"/>
                <a:cs typeface="Corbel"/>
              </a:rPr>
              <a:t> </a:t>
            </a:r>
            <a:r>
              <a:rPr sz="1400" spc="-95" dirty="0">
                <a:latin typeface="Corbel"/>
                <a:cs typeface="Corbel"/>
              </a:rPr>
              <a:t>elementare</a:t>
            </a:r>
            <a:r>
              <a:rPr sz="1400" spc="-185" dirty="0">
                <a:latin typeface="Corbel"/>
                <a:cs typeface="Corbel"/>
              </a:rPr>
              <a:t> </a:t>
            </a:r>
            <a:r>
              <a:rPr sz="1400" spc="-60" dirty="0">
                <a:latin typeface="Corbel"/>
                <a:cs typeface="Corbel"/>
              </a:rPr>
              <a:t>in</a:t>
            </a:r>
            <a:r>
              <a:rPr sz="1400" spc="-175" dirty="0">
                <a:latin typeface="Corbel"/>
                <a:cs typeface="Corbel"/>
              </a:rPr>
              <a:t> </a:t>
            </a:r>
            <a:r>
              <a:rPr sz="1400" spc="-90" dirty="0">
                <a:latin typeface="Corbel"/>
                <a:cs typeface="Corbel"/>
              </a:rPr>
              <a:t>linguainglese.</a:t>
            </a:r>
            <a:endParaRPr sz="1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202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4"/>
          <p:cNvGrpSpPr/>
          <p:nvPr/>
        </p:nvGrpSpPr>
        <p:grpSpPr>
          <a:xfrm>
            <a:off x="838200" y="1690687"/>
            <a:ext cx="9770806" cy="4828099"/>
            <a:chOff x="121920" y="1688083"/>
            <a:chExt cx="8565515" cy="4359910"/>
          </a:xfrm>
        </p:grpSpPr>
        <p:pic>
          <p:nvPicPr>
            <p:cNvPr id="11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" y="1877567"/>
              <a:ext cx="1536954" cy="4170426"/>
            </a:xfrm>
            <a:prstGeom prst="rect">
              <a:avLst/>
            </a:prstGeom>
          </p:spPr>
        </p:pic>
        <p:sp>
          <p:nvSpPr>
            <p:cNvPr id="12" name="object 6"/>
            <p:cNvSpPr/>
            <p:nvPr/>
          </p:nvSpPr>
          <p:spPr>
            <a:xfrm>
              <a:off x="179832" y="1917191"/>
              <a:ext cx="1369060" cy="4032885"/>
            </a:xfrm>
            <a:custGeom>
              <a:avLst/>
              <a:gdLst/>
              <a:ahLst/>
              <a:cxnLst/>
              <a:rect l="l" t="t" r="r" b="b"/>
              <a:pathLst>
                <a:path w="1369060" h="4032885">
                  <a:moveTo>
                    <a:pt x="1026414" y="0"/>
                  </a:moveTo>
                  <a:lnTo>
                    <a:pt x="342138" y="0"/>
                  </a:lnTo>
                  <a:lnTo>
                    <a:pt x="342138" y="3348228"/>
                  </a:lnTo>
                  <a:lnTo>
                    <a:pt x="0" y="3348228"/>
                  </a:lnTo>
                  <a:lnTo>
                    <a:pt x="684276" y="4032504"/>
                  </a:lnTo>
                  <a:lnTo>
                    <a:pt x="1368552" y="3348228"/>
                  </a:lnTo>
                  <a:lnTo>
                    <a:pt x="1026414" y="3348228"/>
                  </a:lnTo>
                  <a:lnTo>
                    <a:pt x="102641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/>
            <p:cNvSpPr/>
            <p:nvPr/>
          </p:nvSpPr>
          <p:spPr>
            <a:xfrm>
              <a:off x="179832" y="1917191"/>
              <a:ext cx="1369060" cy="4032885"/>
            </a:xfrm>
            <a:custGeom>
              <a:avLst/>
              <a:gdLst/>
              <a:ahLst/>
              <a:cxnLst/>
              <a:rect l="l" t="t" r="r" b="b"/>
              <a:pathLst>
                <a:path w="1369060" h="4032885">
                  <a:moveTo>
                    <a:pt x="1026414" y="0"/>
                  </a:moveTo>
                  <a:lnTo>
                    <a:pt x="1026414" y="3348228"/>
                  </a:lnTo>
                  <a:lnTo>
                    <a:pt x="1368552" y="3348228"/>
                  </a:lnTo>
                  <a:lnTo>
                    <a:pt x="684276" y="4032504"/>
                  </a:lnTo>
                  <a:lnTo>
                    <a:pt x="0" y="3348228"/>
                  </a:lnTo>
                  <a:lnTo>
                    <a:pt x="342138" y="3348228"/>
                  </a:lnTo>
                  <a:lnTo>
                    <a:pt x="342138" y="0"/>
                  </a:lnTo>
                  <a:lnTo>
                    <a:pt x="1026414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/>
            <p:cNvSpPr/>
            <p:nvPr/>
          </p:nvSpPr>
          <p:spPr>
            <a:xfrm>
              <a:off x="3529584" y="1700783"/>
              <a:ext cx="5145405" cy="1423670"/>
            </a:xfrm>
            <a:custGeom>
              <a:avLst/>
              <a:gdLst/>
              <a:ahLst/>
              <a:cxnLst/>
              <a:rect l="l" t="t" r="r" b="b"/>
              <a:pathLst>
                <a:path w="5145405" h="1423670">
                  <a:moveTo>
                    <a:pt x="4907788" y="0"/>
                  </a:moveTo>
                  <a:lnTo>
                    <a:pt x="0" y="0"/>
                  </a:lnTo>
                  <a:lnTo>
                    <a:pt x="0" y="1423415"/>
                  </a:lnTo>
                  <a:lnTo>
                    <a:pt x="4907788" y="1423415"/>
                  </a:lnTo>
                  <a:lnTo>
                    <a:pt x="4955611" y="1418597"/>
                  </a:lnTo>
                  <a:lnTo>
                    <a:pt x="5000148" y="1404778"/>
                  </a:lnTo>
                  <a:lnTo>
                    <a:pt x="5040447" y="1382910"/>
                  </a:lnTo>
                  <a:lnTo>
                    <a:pt x="5075555" y="1353947"/>
                  </a:lnTo>
                  <a:lnTo>
                    <a:pt x="5104518" y="1318839"/>
                  </a:lnTo>
                  <a:lnTo>
                    <a:pt x="5126386" y="1278540"/>
                  </a:lnTo>
                  <a:lnTo>
                    <a:pt x="5140205" y="1234003"/>
                  </a:lnTo>
                  <a:lnTo>
                    <a:pt x="5145023" y="1186179"/>
                  </a:lnTo>
                  <a:lnTo>
                    <a:pt x="5145023" y="237236"/>
                  </a:lnTo>
                  <a:lnTo>
                    <a:pt x="5140205" y="189412"/>
                  </a:lnTo>
                  <a:lnTo>
                    <a:pt x="5126386" y="144875"/>
                  </a:lnTo>
                  <a:lnTo>
                    <a:pt x="5104518" y="104576"/>
                  </a:lnTo>
                  <a:lnTo>
                    <a:pt x="5075555" y="69468"/>
                  </a:lnTo>
                  <a:lnTo>
                    <a:pt x="5040447" y="40505"/>
                  </a:lnTo>
                  <a:lnTo>
                    <a:pt x="5000148" y="18637"/>
                  </a:lnTo>
                  <a:lnTo>
                    <a:pt x="4955611" y="4818"/>
                  </a:lnTo>
                  <a:lnTo>
                    <a:pt x="4907788" y="0"/>
                  </a:lnTo>
                  <a:close/>
                </a:path>
              </a:pathLst>
            </a:custGeom>
            <a:solidFill>
              <a:srgbClr val="E7F3F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3529584" y="1700783"/>
              <a:ext cx="5145405" cy="1423670"/>
            </a:xfrm>
            <a:custGeom>
              <a:avLst/>
              <a:gdLst/>
              <a:ahLst/>
              <a:cxnLst/>
              <a:rect l="l" t="t" r="r" b="b"/>
              <a:pathLst>
                <a:path w="5145405" h="1423670">
                  <a:moveTo>
                    <a:pt x="5145023" y="237236"/>
                  </a:moveTo>
                  <a:lnTo>
                    <a:pt x="5145023" y="1186179"/>
                  </a:lnTo>
                  <a:lnTo>
                    <a:pt x="5140205" y="1234003"/>
                  </a:lnTo>
                  <a:lnTo>
                    <a:pt x="5126386" y="1278540"/>
                  </a:lnTo>
                  <a:lnTo>
                    <a:pt x="5104518" y="1318839"/>
                  </a:lnTo>
                  <a:lnTo>
                    <a:pt x="5075555" y="1353947"/>
                  </a:lnTo>
                  <a:lnTo>
                    <a:pt x="5040447" y="1382910"/>
                  </a:lnTo>
                  <a:lnTo>
                    <a:pt x="5000148" y="1404778"/>
                  </a:lnTo>
                  <a:lnTo>
                    <a:pt x="4955611" y="1418597"/>
                  </a:lnTo>
                  <a:lnTo>
                    <a:pt x="4907788" y="1423415"/>
                  </a:lnTo>
                  <a:lnTo>
                    <a:pt x="0" y="1423415"/>
                  </a:lnTo>
                  <a:lnTo>
                    <a:pt x="0" y="0"/>
                  </a:lnTo>
                  <a:lnTo>
                    <a:pt x="4907788" y="0"/>
                  </a:lnTo>
                  <a:lnTo>
                    <a:pt x="4955611" y="4818"/>
                  </a:lnTo>
                  <a:lnTo>
                    <a:pt x="5000148" y="18637"/>
                  </a:lnTo>
                  <a:lnTo>
                    <a:pt x="5040447" y="40505"/>
                  </a:lnTo>
                  <a:lnTo>
                    <a:pt x="5075555" y="69468"/>
                  </a:lnTo>
                  <a:lnTo>
                    <a:pt x="5104518" y="104576"/>
                  </a:lnTo>
                  <a:lnTo>
                    <a:pt x="5126386" y="144875"/>
                  </a:lnTo>
                  <a:lnTo>
                    <a:pt x="5140205" y="189412"/>
                  </a:lnTo>
                  <a:lnTo>
                    <a:pt x="5145023" y="237236"/>
                  </a:lnTo>
                  <a:close/>
                </a:path>
              </a:pathLst>
            </a:custGeom>
            <a:ln w="25400">
              <a:solidFill>
                <a:srgbClr val="E7F3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2"/>
          <p:cNvGrpSpPr/>
          <p:nvPr/>
        </p:nvGrpSpPr>
        <p:grpSpPr>
          <a:xfrm>
            <a:off x="1606677" y="1858328"/>
            <a:ext cx="3216910" cy="1144270"/>
            <a:chOff x="774191" y="1868423"/>
            <a:chExt cx="3216910" cy="1144270"/>
          </a:xfrm>
        </p:grpSpPr>
        <p:pic>
          <p:nvPicPr>
            <p:cNvPr id="17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1" y="1868423"/>
              <a:ext cx="2832354" cy="1143762"/>
            </a:xfrm>
            <a:prstGeom prst="rect">
              <a:avLst/>
            </a:prstGeom>
          </p:spPr>
        </p:pic>
        <p:pic>
          <p:nvPicPr>
            <p:cNvPr id="18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831" y="2036063"/>
              <a:ext cx="3048762" cy="848105"/>
            </a:xfrm>
            <a:prstGeom prst="rect">
              <a:avLst/>
            </a:prstGeom>
          </p:spPr>
        </p:pic>
        <p:sp>
          <p:nvSpPr>
            <p:cNvPr id="19" name="object 15"/>
            <p:cNvSpPr/>
            <p:nvPr/>
          </p:nvSpPr>
          <p:spPr>
            <a:xfrm>
              <a:off x="813815" y="1908047"/>
              <a:ext cx="2700655" cy="1012190"/>
            </a:xfrm>
            <a:custGeom>
              <a:avLst/>
              <a:gdLst/>
              <a:ahLst/>
              <a:cxnLst/>
              <a:rect l="l" t="t" r="r" b="b"/>
              <a:pathLst>
                <a:path w="2700654" h="1012189">
                  <a:moveTo>
                    <a:pt x="2531872" y="0"/>
                  </a:moveTo>
                  <a:lnTo>
                    <a:pt x="168656" y="0"/>
                  </a:lnTo>
                  <a:lnTo>
                    <a:pt x="123822" y="6028"/>
                  </a:lnTo>
                  <a:lnTo>
                    <a:pt x="83534" y="23038"/>
                  </a:lnTo>
                  <a:lnTo>
                    <a:pt x="49399" y="49418"/>
                  </a:lnTo>
                  <a:lnTo>
                    <a:pt x="23027" y="83556"/>
                  </a:lnTo>
                  <a:lnTo>
                    <a:pt x="6024" y="123839"/>
                  </a:lnTo>
                  <a:lnTo>
                    <a:pt x="0" y="168655"/>
                  </a:lnTo>
                  <a:lnTo>
                    <a:pt x="0" y="843279"/>
                  </a:lnTo>
                  <a:lnTo>
                    <a:pt x="6024" y="888096"/>
                  </a:lnTo>
                  <a:lnTo>
                    <a:pt x="23027" y="928379"/>
                  </a:lnTo>
                  <a:lnTo>
                    <a:pt x="49399" y="962517"/>
                  </a:lnTo>
                  <a:lnTo>
                    <a:pt x="83534" y="988897"/>
                  </a:lnTo>
                  <a:lnTo>
                    <a:pt x="123822" y="1005907"/>
                  </a:lnTo>
                  <a:lnTo>
                    <a:pt x="168656" y="1011936"/>
                  </a:lnTo>
                  <a:lnTo>
                    <a:pt x="2531872" y="1011936"/>
                  </a:lnTo>
                  <a:lnTo>
                    <a:pt x="2576688" y="1005907"/>
                  </a:lnTo>
                  <a:lnTo>
                    <a:pt x="2616971" y="988897"/>
                  </a:lnTo>
                  <a:lnTo>
                    <a:pt x="2651109" y="962517"/>
                  </a:lnTo>
                  <a:lnTo>
                    <a:pt x="2677489" y="928379"/>
                  </a:lnTo>
                  <a:lnTo>
                    <a:pt x="2694499" y="888096"/>
                  </a:lnTo>
                  <a:lnTo>
                    <a:pt x="2700528" y="843279"/>
                  </a:lnTo>
                  <a:lnTo>
                    <a:pt x="2700528" y="168655"/>
                  </a:lnTo>
                  <a:lnTo>
                    <a:pt x="2694499" y="123839"/>
                  </a:lnTo>
                  <a:lnTo>
                    <a:pt x="2677489" y="83556"/>
                  </a:lnTo>
                  <a:lnTo>
                    <a:pt x="2651109" y="49418"/>
                  </a:lnTo>
                  <a:lnTo>
                    <a:pt x="2616971" y="23038"/>
                  </a:lnTo>
                  <a:lnTo>
                    <a:pt x="2576688" y="6028"/>
                  </a:lnTo>
                  <a:lnTo>
                    <a:pt x="2531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813815" y="1908047"/>
              <a:ext cx="2700655" cy="1012190"/>
            </a:xfrm>
            <a:custGeom>
              <a:avLst/>
              <a:gdLst/>
              <a:ahLst/>
              <a:cxnLst/>
              <a:rect l="l" t="t" r="r" b="b"/>
              <a:pathLst>
                <a:path w="2700654" h="1012189">
                  <a:moveTo>
                    <a:pt x="0" y="168655"/>
                  </a:moveTo>
                  <a:lnTo>
                    <a:pt x="6024" y="123839"/>
                  </a:lnTo>
                  <a:lnTo>
                    <a:pt x="23027" y="83556"/>
                  </a:lnTo>
                  <a:lnTo>
                    <a:pt x="49399" y="49418"/>
                  </a:lnTo>
                  <a:lnTo>
                    <a:pt x="83534" y="23038"/>
                  </a:lnTo>
                  <a:lnTo>
                    <a:pt x="123822" y="6028"/>
                  </a:lnTo>
                  <a:lnTo>
                    <a:pt x="168656" y="0"/>
                  </a:lnTo>
                  <a:lnTo>
                    <a:pt x="2531872" y="0"/>
                  </a:lnTo>
                  <a:lnTo>
                    <a:pt x="2576688" y="6028"/>
                  </a:lnTo>
                  <a:lnTo>
                    <a:pt x="2616971" y="23038"/>
                  </a:lnTo>
                  <a:lnTo>
                    <a:pt x="2651109" y="49418"/>
                  </a:lnTo>
                  <a:lnTo>
                    <a:pt x="2677489" y="83556"/>
                  </a:lnTo>
                  <a:lnTo>
                    <a:pt x="2694499" y="123839"/>
                  </a:lnTo>
                  <a:lnTo>
                    <a:pt x="2700528" y="168655"/>
                  </a:lnTo>
                  <a:lnTo>
                    <a:pt x="2700528" y="843279"/>
                  </a:lnTo>
                  <a:lnTo>
                    <a:pt x="2694499" y="888096"/>
                  </a:lnTo>
                  <a:lnTo>
                    <a:pt x="2677489" y="928379"/>
                  </a:lnTo>
                  <a:lnTo>
                    <a:pt x="2651109" y="962517"/>
                  </a:lnTo>
                  <a:lnTo>
                    <a:pt x="2616971" y="988897"/>
                  </a:lnTo>
                  <a:lnTo>
                    <a:pt x="2576688" y="1005907"/>
                  </a:lnTo>
                  <a:lnTo>
                    <a:pt x="2531872" y="1011936"/>
                  </a:lnTo>
                  <a:lnTo>
                    <a:pt x="168656" y="1011936"/>
                  </a:lnTo>
                  <a:lnTo>
                    <a:pt x="123822" y="1005907"/>
                  </a:lnTo>
                  <a:lnTo>
                    <a:pt x="83534" y="988897"/>
                  </a:lnTo>
                  <a:lnTo>
                    <a:pt x="49399" y="962517"/>
                  </a:lnTo>
                  <a:lnTo>
                    <a:pt x="23027" y="928379"/>
                  </a:lnTo>
                  <a:lnTo>
                    <a:pt x="6024" y="888096"/>
                  </a:lnTo>
                  <a:lnTo>
                    <a:pt x="0" y="843279"/>
                  </a:lnTo>
                  <a:lnTo>
                    <a:pt x="0" y="168655"/>
                  </a:lnTo>
                  <a:close/>
                </a:path>
              </a:pathLst>
            </a:custGeom>
            <a:ln w="25400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Titolo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PARLEREMO DI….</a:t>
            </a:r>
            <a:endParaRPr lang="it-IT" dirty="0"/>
          </a:p>
        </p:txBody>
      </p:sp>
      <p:sp>
        <p:nvSpPr>
          <p:cNvPr id="27" name="object 17"/>
          <p:cNvSpPr txBox="1"/>
          <p:nvPr/>
        </p:nvSpPr>
        <p:spPr>
          <a:xfrm>
            <a:off x="1928310" y="2101426"/>
            <a:ext cx="2132965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75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1.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Il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colloquio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d’esame:</a:t>
            </a:r>
            <a:endParaRPr sz="1800" dirty="0">
              <a:latin typeface="Corbel"/>
              <a:cs typeface="Corbel"/>
            </a:endParaRPr>
          </a:p>
          <a:p>
            <a:pPr algn="ctr">
              <a:lnSpc>
                <a:spcPts val="2075"/>
              </a:lnSpc>
            </a:pPr>
            <a:r>
              <a:rPr sz="1800" spc="-5" dirty="0">
                <a:latin typeface="Corbel"/>
                <a:cs typeface="Corbel"/>
              </a:rPr>
              <a:t>quadro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normativo</a:t>
            </a:r>
            <a:endParaRPr sz="1800" dirty="0">
              <a:latin typeface="Corbel"/>
              <a:cs typeface="Corbel"/>
            </a:endParaRPr>
          </a:p>
        </p:txBody>
      </p:sp>
      <p:grpSp>
        <p:nvGrpSpPr>
          <p:cNvPr id="28" name="object 19"/>
          <p:cNvGrpSpPr/>
          <p:nvPr/>
        </p:nvGrpSpPr>
        <p:grpSpPr>
          <a:xfrm>
            <a:off x="1606677" y="3505394"/>
            <a:ext cx="3445510" cy="1144270"/>
            <a:chOff x="774191" y="3380232"/>
            <a:chExt cx="3445510" cy="1144270"/>
          </a:xfrm>
        </p:grpSpPr>
        <p:pic>
          <p:nvPicPr>
            <p:cNvPr id="29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1" y="3380232"/>
              <a:ext cx="2832354" cy="1143762"/>
            </a:xfrm>
            <a:prstGeom prst="rect">
              <a:avLst/>
            </a:prstGeom>
          </p:spPr>
        </p:pic>
        <p:pic>
          <p:nvPicPr>
            <p:cNvPr id="30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9847" y="3547872"/>
              <a:ext cx="3149345" cy="848105"/>
            </a:xfrm>
            <a:prstGeom prst="rect">
              <a:avLst/>
            </a:prstGeom>
          </p:spPr>
        </p:pic>
        <p:sp>
          <p:nvSpPr>
            <p:cNvPr id="31" name="object 22"/>
            <p:cNvSpPr/>
            <p:nvPr/>
          </p:nvSpPr>
          <p:spPr>
            <a:xfrm>
              <a:off x="813815" y="3419856"/>
              <a:ext cx="2700655" cy="1012190"/>
            </a:xfrm>
            <a:custGeom>
              <a:avLst/>
              <a:gdLst/>
              <a:ahLst/>
              <a:cxnLst/>
              <a:rect l="l" t="t" r="r" b="b"/>
              <a:pathLst>
                <a:path w="2700654" h="1012189">
                  <a:moveTo>
                    <a:pt x="2531872" y="0"/>
                  </a:moveTo>
                  <a:lnTo>
                    <a:pt x="168656" y="0"/>
                  </a:lnTo>
                  <a:lnTo>
                    <a:pt x="123822" y="6028"/>
                  </a:lnTo>
                  <a:lnTo>
                    <a:pt x="83534" y="23038"/>
                  </a:lnTo>
                  <a:lnTo>
                    <a:pt x="49399" y="49418"/>
                  </a:lnTo>
                  <a:lnTo>
                    <a:pt x="23027" y="83556"/>
                  </a:lnTo>
                  <a:lnTo>
                    <a:pt x="6024" y="123839"/>
                  </a:lnTo>
                  <a:lnTo>
                    <a:pt x="0" y="168656"/>
                  </a:lnTo>
                  <a:lnTo>
                    <a:pt x="0" y="843280"/>
                  </a:lnTo>
                  <a:lnTo>
                    <a:pt x="6024" y="888096"/>
                  </a:lnTo>
                  <a:lnTo>
                    <a:pt x="23027" y="928379"/>
                  </a:lnTo>
                  <a:lnTo>
                    <a:pt x="49399" y="962517"/>
                  </a:lnTo>
                  <a:lnTo>
                    <a:pt x="83534" y="988897"/>
                  </a:lnTo>
                  <a:lnTo>
                    <a:pt x="123822" y="1005907"/>
                  </a:lnTo>
                  <a:lnTo>
                    <a:pt x="168656" y="1011936"/>
                  </a:lnTo>
                  <a:lnTo>
                    <a:pt x="2531872" y="1011936"/>
                  </a:lnTo>
                  <a:lnTo>
                    <a:pt x="2576688" y="1005907"/>
                  </a:lnTo>
                  <a:lnTo>
                    <a:pt x="2616971" y="988897"/>
                  </a:lnTo>
                  <a:lnTo>
                    <a:pt x="2651109" y="962517"/>
                  </a:lnTo>
                  <a:lnTo>
                    <a:pt x="2677489" y="928379"/>
                  </a:lnTo>
                  <a:lnTo>
                    <a:pt x="2694499" y="888096"/>
                  </a:lnTo>
                  <a:lnTo>
                    <a:pt x="2700528" y="843280"/>
                  </a:lnTo>
                  <a:lnTo>
                    <a:pt x="2700528" y="168656"/>
                  </a:lnTo>
                  <a:lnTo>
                    <a:pt x="2694499" y="123839"/>
                  </a:lnTo>
                  <a:lnTo>
                    <a:pt x="2677489" y="83556"/>
                  </a:lnTo>
                  <a:lnTo>
                    <a:pt x="2651109" y="49418"/>
                  </a:lnTo>
                  <a:lnTo>
                    <a:pt x="2616971" y="23038"/>
                  </a:lnTo>
                  <a:lnTo>
                    <a:pt x="2576688" y="6028"/>
                  </a:lnTo>
                  <a:lnTo>
                    <a:pt x="2531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813815" y="3419856"/>
              <a:ext cx="2700655" cy="1012190"/>
            </a:xfrm>
            <a:custGeom>
              <a:avLst/>
              <a:gdLst/>
              <a:ahLst/>
              <a:cxnLst/>
              <a:rect l="l" t="t" r="r" b="b"/>
              <a:pathLst>
                <a:path w="2700654" h="1012189">
                  <a:moveTo>
                    <a:pt x="0" y="168656"/>
                  </a:moveTo>
                  <a:lnTo>
                    <a:pt x="6024" y="123839"/>
                  </a:lnTo>
                  <a:lnTo>
                    <a:pt x="23027" y="83556"/>
                  </a:lnTo>
                  <a:lnTo>
                    <a:pt x="49399" y="49418"/>
                  </a:lnTo>
                  <a:lnTo>
                    <a:pt x="83534" y="23038"/>
                  </a:lnTo>
                  <a:lnTo>
                    <a:pt x="123822" y="6028"/>
                  </a:lnTo>
                  <a:lnTo>
                    <a:pt x="168656" y="0"/>
                  </a:lnTo>
                  <a:lnTo>
                    <a:pt x="2531872" y="0"/>
                  </a:lnTo>
                  <a:lnTo>
                    <a:pt x="2576688" y="6028"/>
                  </a:lnTo>
                  <a:lnTo>
                    <a:pt x="2616971" y="23038"/>
                  </a:lnTo>
                  <a:lnTo>
                    <a:pt x="2651109" y="49418"/>
                  </a:lnTo>
                  <a:lnTo>
                    <a:pt x="2677489" y="83556"/>
                  </a:lnTo>
                  <a:lnTo>
                    <a:pt x="2694499" y="123839"/>
                  </a:lnTo>
                  <a:lnTo>
                    <a:pt x="2700528" y="168656"/>
                  </a:lnTo>
                  <a:lnTo>
                    <a:pt x="2700528" y="843280"/>
                  </a:lnTo>
                  <a:lnTo>
                    <a:pt x="2694499" y="888096"/>
                  </a:lnTo>
                  <a:lnTo>
                    <a:pt x="2677489" y="928379"/>
                  </a:lnTo>
                  <a:lnTo>
                    <a:pt x="2651109" y="962517"/>
                  </a:lnTo>
                  <a:lnTo>
                    <a:pt x="2616971" y="988897"/>
                  </a:lnTo>
                  <a:lnTo>
                    <a:pt x="2576688" y="1005907"/>
                  </a:lnTo>
                  <a:lnTo>
                    <a:pt x="2531872" y="1011936"/>
                  </a:lnTo>
                  <a:lnTo>
                    <a:pt x="168656" y="1011936"/>
                  </a:lnTo>
                  <a:lnTo>
                    <a:pt x="123822" y="1005907"/>
                  </a:lnTo>
                  <a:lnTo>
                    <a:pt x="83534" y="988897"/>
                  </a:lnTo>
                  <a:lnTo>
                    <a:pt x="49399" y="962517"/>
                  </a:lnTo>
                  <a:lnTo>
                    <a:pt x="23027" y="928379"/>
                  </a:lnTo>
                  <a:lnTo>
                    <a:pt x="6024" y="888096"/>
                  </a:lnTo>
                  <a:lnTo>
                    <a:pt x="0" y="843280"/>
                  </a:lnTo>
                  <a:lnTo>
                    <a:pt x="0" y="168656"/>
                  </a:lnTo>
                  <a:close/>
                </a:path>
              </a:pathLst>
            </a:custGeom>
            <a:ln w="25400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19"/>
          <p:cNvGrpSpPr/>
          <p:nvPr/>
        </p:nvGrpSpPr>
        <p:grpSpPr>
          <a:xfrm>
            <a:off x="1646301" y="5171316"/>
            <a:ext cx="3445510" cy="1144270"/>
            <a:chOff x="774191" y="3380232"/>
            <a:chExt cx="3445510" cy="1144270"/>
          </a:xfrm>
        </p:grpSpPr>
        <p:pic>
          <p:nvPicPr>
            <p:cNvPr id="34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1" y="3380232"/>
              <a:ext cx="2832354" cy="1143762"/>
            </a:xfrm>
            <a:prstGeom prst="rect">
              <a:avLst/>
            </a:prstGeom>
          </p:spPr>
        </p:pic>
        <p:pic>
          <p:nvPicPr>
            <p:cNvPr id="35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9847" y="3547872"/>
              <a:ext cx="3149345" cy="848105"/>
            </a:xfrm>
            <a:prstGeom prst="rect">
              <a:avLst/>
            </a:prstGeom>
          </p:spPr>
        </p:pic>
        <p:sp>
          <p:nvSpPr>
            <p:cNvPr id="36" name="object 22"/>
            <p:cNvSpPr/>
            <p:nvPr/>
          </p:nvSpPr>
          <p:spPr>
            <a:xfrm>
              <a:off x="813815" y="3419856"/>
              <a:ext cx="2700655" cy="1012190"/>
            </a:xfrm>
            <a:custGeom>
              <a:avLst/>
              <a:gdLst/>
              <a:ahLst/>
              <a:cxnLst/>
              <a:rect l="l" t="t" r="r" b="b"/>
              <a:pathLst>
                <a:path w="2700654" h="1012189">
                  <a:moveTo>
                    <a:pt x="2531872" y="0"/>
                  </a:moveTo>
                  <a:lnTo>
                    <a:pt x="168656" y="0"/>
                  </a:lnTo>
                  <a:lnTo>
                    <a:pt x="123822" y="6028"/>
                  </a:lnTo>
                  <a:lnTo>
                    <a:pt x="83534" y="23038"/>
                  </a:lnTo>
                  <a:lnTo>
                    <a:pt x="49399" y="49418"/>
                  </a:lnTo>
                  <a:lnTo>
                    <a:pt x="23027" y="83556"/>
                  </a:lnTo>
                  <a:lnTo>
                    <a:pt x="6024" y="123839"/>
                  </a:lnTo>
                  <a:lnTo>
                    <a:pt x="0" y="168656"/>
                  </a:lnTo>
                  <a:lnTo>
                    <a:pt x="0" y="843280"/>
                  </a:lnTo>
                  <a:lnTo>
                    <a:pt x="6024" y="888096"/>
                  </a:lnTo>
                  <a:lnTo>
                    <a:pt x="23027" y="928379"/>
                  </a:lnTo>
                  <a:lnTo>
                    <a:pt x="49399" y="962517"/>
                  </a:lnTo>
                  <a:lnTo>
                    <a:pt x="83534" y="988897"/>
                  </a:lnTo>
                  <a:lnTo>
                    <a:pt x="123822" y="1005907"/>
                  </a:lnTo>
                  <a:lnTo>
                    <a:pt x="168656" y="1011936"/>
                  </a:lnTo>
                  <a:lnTo>
                    <a:pt x="2531872" y="1011936"/>
                  </a:lnTo>
                  <a:lnTo>
                    <a:pt x="2576688" y="1005907"/>
                  </a:lnTo>
                  <a:lnTo>
                    <a:pt x="2616971" y="988897"/>
                  </a:lnTo>
                  <a:lnTo>
                    <a:pt x="2651109" y="962517"/>
                  </a:lnTo>
                  <a:lnTo>
                    <a:pt x="2677489" y="928379"/>
                  </a:lnTo>
                  <a:lnTo>
                    <a:pt x="2694499" y="888096"/>
                  </a:lnTo>
                  <a:lnTo>
                    <a:pt x="2700528" y="843280"/>
                  </a:lnTo>
                  <a:lnTo>
                    <a:pt x="2700528" y="168656"/>
                  </a:lnTo>
                  <a:lnTo>
                    <a:pt x="2694499" y="123839"/>
                  </a:lnTo>
                  <a:lnTo>
                    <a:pt x="2677489" y="83556"/>
                  </a:lnTo>
                  <a:lnTo>
                    <a:pt x="2651109" y="49418"/>
                  </a:lnTo>
                  <a:lnTo>
                    <a:pt x="2616971" y="23038"/>
                  </a:lnTo>
                  <a:lnTo>
                    <a:pt x="2576688" y="6028"/>
                  </a:lnTo>
                  <a:lnTo>
                    <a:pt x="2531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3"/>
            <p:cNvSpPr/>
            <p:nvPr/>
          </p:nvSpPr>
          <p:spPr>
            <a:xfrm>
              <a:off x="813815" y="3419856"/>
              <a:ext cx="2700655" cy="1012190"/>
            </a:xfrm>
            <a:custGeom>
              <a:avLst/>
              <a:gdLst/>
              <a:ahLst/>
              <a:cxnLst/>
              <a:rect l="l" t="t" r="r" b="b"/>
              <a:pathLst>
                <a:path w="2700654" h="1012189">
                  <a:moveTo>
                    <a:pt x="0" y="168656"/>
                  </a:moveTo>
                  <a:lnTo>
                    <a:pt x="6024" y="123839"/>
                  </a:lnTo>
                  <a:lnTo>
                    <a:pt x="23027" y="83556"/>
                  </a:lnTo>
                  <a:lnTo>
                    <a:pt x="49399" y="49418"/>
                  </a:lnTo>
                  <a:lnTo>
                    <a:pt x="83534" y="23038"/>
                  </a:lnTo>
                  <a:lnTo>
                    <a:pt x="123822" y="6028"/>
                  </a:lnTo>
                  <a:lnTo>
                    <a:pt x="168656" y="0"/>
                  </a:lnTo>
                  <a:lnTo>
                    <a:pt x="2531872" y="0"/>
                  </a:lnTo>
                  <a:lnTo>
                    <a:pt x="2576688" y="6028"/>
                  </a:lnTo>
                  <a:lnTo>
                    <a:pt x="2616971" y="23038"/>
                  </a:lnTo>
                  <a:lnTo>
                    <a:pt x="2651109" y="49418"/>
                  </a:lnTo>
                  <a:lnTo>
                    <a:pt x="2677489" y="83556"/>
                  </a:lnTo>
                  <a:lnTo>
                    <a:pt x="2694499" y="123839"/>
                  </a:lnTo>
                  <a:lnTo>
                    <a:pt x="2700528" y="168656"/>
                  </a:lnTo>
                  <a:lnTo>
                    <a:pt x="2700528" y="843280"/>
                  </a:lnTo>
                  <a:lnTo>
                    <a:pt x="2694499" y="888096"/>
                  </a:lnTo>
                  <a:lnTo>
                    <a:pt x="2677489" y="928379"/>
                  </a:lnTo>
                  <a:lnTo>
                    <a:pt x="2651109" y="962517"/>
                  </a:lnTo>
                  <a:lnTo>
                    <a:pt x="2616971" y="988897"/>
                  </a:lnTo>
                  <a:lnTo>
                    <a:pt x="2576688" y="1005907"/>
                  </a:lnTo>
                  <a:lnTo>
                    <a:pt x="2531872" y="1011936"/>
                  </a:lnTo>
                  <a:lnTo>
                    <a:pt x="168656" y="1011936"/>
                  </a:lnTo>
                  <a:lnTo>
                    <a:pt x="123822" y="1005907"/>
                  </a:lnTo>
                  <a:lnTo>
                    <a:pt x="83534" y="988897"/>
                  </a:lnTo>
                  <a:lnTo>
                    <a:pt x="49399" y="962517"/>
                  </a:lnTo>
                  <a:lnTo>
                    <a:pt x="23027" y="928379"/>
                  </a:lnTo>
                  <a:lnTo>
                    <a:pt x="6024" y="888096"/>
                  </a:lnTo>
                  <a:lnTo>
                    <a:pt x="0" y="843280"/>
                  </a:lnTo>
                  <a:lnTo>
                    <a:pt x="0" y="168656"/>
                  </a:lnTo>
                  <a:close/>
                </a:path>
              </a:pathLst>
            </a:custGeom>
            <a:ln w="25400">
              <a:solidFill>
                <a:srgbClr val="2C2C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24"/>
          <p:cNvSpPr txBox="1"/>
          <p:nvPr/>
        </p:nvSpPr>
        <p:spPr>
          <a:xfrm>
            <a:off x="2036255" y="3784682"/>
            <a:ext cx="1878964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75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2.</a:t>
            </a:r>
            <a:r>
              <a:rPr sz="1800" spc="-20" dirty="0">
                <a:latin typeface="Corbel"/>
                <a:cs typeface="Corbel"/>
              </a:rPr>
              <a:t> L’aggancio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</a:t>
            </a:r>
          </a:p>
          <a:p>
            <a:pPr algn="ctr">
              <a:lnSpc>
                <a:spcPts val="2075"/>
              </a:lnSpc>
            </a:pPr>
            <a:r>
              <a:rPr sz="1800" spc="-5" dirty="0">
                <a:latin typeface="Corbel"/>
                <a:cs typeface="Corbel"/>
              </a:rPr>
              <a:t>traguardi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e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obiettivi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40" name="object 33"/>
          <p:cNvSpPr txBox="1"/>
          <p:nvPr/>
        </p:nvSpPr>
        <p:spPr>
          <a:xfrm>
            <a:off x="2062161" y="5399596"/>
            <a:ext cx="1715770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75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3</a:t>
            </a:r>
            <a:r>
              <a:rPr sz="1800" dirty="0">
                <a:latin typeface="Corbel"/>
                <a:cs typeface="Corbel"/>
              </a:rPr>
              <a:t>.</a:t>
            </a:r>
            <a:r>
              <a:rPr sz="1800" spc="-7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Q</a:t>
            </a:r>
            <a:r>
              <a:rPr sz="1800" dirty="0">
                <a:latin typeface="Corbel"/>
                <a:cs typeface="Corbel"/>
              </a:rPr>
              <a:t>u</a:t>
            </a:r>
            <a:r>
              <a:rPr sz="1800" spc="5" dirty="0">
                <a:latin typeface="Corbel"/>
                <a:cs typeface="Corbel"/>
              </a:rPr>
              <a:t>a</a:t>
            </a:r>
            <a:r>
              <a:rPr sz="1800" spc="-10" dirty="0">
                <a:latin typeface="Corbel"/>
                <a:cs typeface="Corbel"/>
              </a:rPr>
              <a:t>l</a:t>
            </a:r>
            <a:r>
              <a:rPr sz="1800" dirty="0">
                <a:latin typeface="Corbel"/>
                <a:cs typeface="Corbel"/>
              </a:rPr>
              <a:t>c</a:t>
            </a:r>
            <a:r>
              <a:rPr sz="1800" spc="-5" dirty="0">
                <a:latin typeface="Corbel"/>
                <a:cs typeface="Corbel"/>
              </a:rPr>
              <a:t>h</a:t>
            </a:r>
            <a:r>
              <a:rPr sz="1800" dirty="0">
                <a:latin typeface="Corbel"/>
                <a:cs typeface="Corbel"/>
              </a:rPr>
              <a:t>e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</a:t>
            </a:r>
            <a:r>
              <a:rPr sz="1800" spc="5" dirty="0">
                <a:latin typeface="Corbel"/>
                <a:cs typeface="Corbel"/>
              </a:rPr>
              <a:t>p</a:t>
            </a:r>
            <a:r>
              <a:rPr sz="1800" dirty="0">
                <a:latin typeface="Corbel"/>
                <a:cs typeface="Corbel"/>
              </a:rPr>
              <a:t>u</a:t>
            </a:r>
            <a:r>
              <a:rPr sz="1800" spc="10" dirty="0">
                <a:latin typeface="Corbel"/>
                <a:cs typeface="Corbel"/>
              </a:rPr>
              <a:t>n</a:t>
            </a:r>
            <a:r>
              <a:rPr sz="1800" spc="-5" dirty="0">
                <a:latin typeface="Corbel"/>
                <a:cs typeface="Corbel"/>
              </a:rPr>
              <a:t>to</a:t>
            </a:r>
            <a:endParaRPr sz="1800" dirty="0">
              <a:latin typeface="Corbel"/>
              <a:cs typeface="Corbel"/>
            </a:endParaRPr>
          </a:p>
          <a:p>
            <a:pPr algn="ctr">
              <a:lnSpc>
                <a:spcPts val="2075"/>
              </a:lnSpc>
            </a:pPr>
            <a:r>
              <a:rPr sz="1800" spc="-5" dirty="0">
                <a:latin typeface="Corbel"/>
                <a:cs typeface="Corbel"/>
              </a:rPr>
              <a:t>operativo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41" name="object 10"/>
          <p:cNvSpPr txBox="1"/>
          <p:nvPr/>
        </p:nvSpPr>
        <p:spPr>
          <a:xfrm>
            <a:off x="5602331" y="1973156"/>
            <a:ext cx="421322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115"/>
              </a:spcBef>
              <a:buFont typeface="Arial MT"/>
              <a:buChar char="•"/>
              <a:tabLst>
                <a:tab pos="128905" algn="l"/>
              </a:tabLst>
            </a:pPr>
            <a:r>
              <a:rPr sz="1500" spc="5" dirty="0">
                <a:latin typeface="Corbel"/>
                <a:cs typeface="Corbel"/>
              </a:rPr>
              <a:t>Le</a:t>
            </a:r>
            <a:r>
              <a:rPr sz="1500" spc="-1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indicazioni</a:t>
            </a:r>
            <a:r>
              <a:rPr sz="1500" spc="-7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del</a:t>
            </a:r>
            <a:r>
              <a:rPr sz="1500" spc="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D.Lgs.</a:t>
            </a:r>
            <a:r>
              <a:rPr sz="1500" dirty="0">
                <a:latin typeface="Corbel"/>
                <a:cs typeface="Corbel"/>
              </a:rPr>
              <a:t> </a:t>
            </a:r>
            <a:r>
              <a:rPr sz="1500" spc="-15" dirty="0">
                <a:latin typeface="Corbel"/>
                <a:cs typeface="Corbel"/>
              </a:rPr>
              <a:t>62/2017</a:t>
            </a:r>
            <a:r>
              <a:rPr sz="1500" spc="-35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e</a:t>
            </a:r>
            <a:r>
              <a:rPr sz="1500" spc="1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del</a:t>
            </a:r>
            <a:r>
              <a:rPr sz="1500" spc="-25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D.M.</a:t>
            </a:r>
            <a:r>
              <a:rPr sz="1500" dirty="0">
                <a:latin typeface="Corbel"/>
                <a:cs typeface="Corbel"/>
              </a:rPr>
              <a:t> </a:t>
            </a:r>
            <a:r>
              <a:rPr sz="1500" spc="-15" dirty="0">
                <a:latin typeface="Corbel"/>
                <a:cs typeface="Corbel"/>
              </a:rPr>
              <a:t>741/2017</a:t>
            </a:r>
            <a:endParaRPr sz="1500" dirty="0">
              <a:latin typeface="Corbel"/>
              <a:cs typeface="Corbel"/>
            </a:endParaRPr>
          </a:p>
        </p:txBody>
      </p:sp>
      <p:sp>
        <p:nvSpPr>
          <p:cNvPr id="42" name="object 11"/>
          <p:cNvSpPr txBox="1"/>
          <p:nvPr/>
        </p:nvSpPr>
        <p:spPr>
          <a:xfrm>
            <a:off x="5593597" y="2229696"/>
            <a:ext cx="3979545" cy="5130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128905" algn="l"/>
              </a:tabLst>
            </a:pPr>
            <a:r>
              <a:rPr sz="1500" spc="-5" dirty="0">
                <a:latin typeface="Corbel"/>
                <a:cs typeface="Corbel"/>
              </a:rPr>
              <a:t>Il</a:t>
            </a:r>
            <a:r>
              <a:rPr sz="1500" spc="-1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profilo</a:t>
            </a:r>
            <a:r>
              <a:rPr sz="1500" spc="-30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dello</a:t>
            </a:r>
            <a:r>
              <a:rPr sz="1500" spc="-5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studente</a:t>
            </a:r>
            <a:r>
              <a:rPr sz="1500" spc="-4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al</a:t>
            </a:r>
            <a:r>
              <a:rPr sz="1500" spc="-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termine</a:t>
            </a:r>
            <a:r>
              <a:rPr sz="1500" spc="-4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del</a:t>
            </a:r>
            <a:r>
              <a:rPr sz="1500" spc="-1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Primo</a:t>
            </a:r>
            <a:r>
              <a:rPr sz="1500" spc="-25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ciclo</a:t>
            </a:r>
            <a:endParaRPr sz="1500" dirty="0">
              <a:latin typeface="Corbel"/>
              <a:cs typeface="Corbel"/>
            </a:endParaRPr>
          </a:p>
          <a:p>
            <a:pPr marL="128270" indent="-11620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128905" algn="l"/>
              </a:tabLst>
            </a:pPr>
            <a:r>
              <a:rPr sz="1500" spc="-10" dirty="0">
                <a:latin typeface="Corbel"/>
                <a:cs typeface="Corbel"/>
              </a:rPr>
              <a:t>L’Ordinanza</a:t>
            </a:r>
            <a:r>
              <a:rPr sz="1500" spc="-8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Ministeriale</a:t>
            </a:r>
            <a:r>
              <a:rPr sz="1500" spc="-70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3</a:t>
            </a:r>
            <a:r>
              <a:rPr sz="1500" spc="-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marzo</a:t>
            </a:r>
            <a:r>
              <a:rPr sz="1500" spc="-25" dirty="0">
                <a:latin typeface="Corbel"/>
                <a:cs typeface="Corbel"/>
              </a:rPr>
              <a:t> </a:t>
            </a:r>
            <a:r>
              <a:rPr sz="1500" spc="-15" dirty="0">
                <a:latin typeface="Corbel"/>
                <a:cs typeface="Corbel"/>
              </a:rPr>
              <a:t>2021,</a:t>
            </a:r>
            <a:r>
              <a:rPr sz="1500" spc="-30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n.</a:t>
            </a:r>
            <a:r>
              <a:rPr sz="1500" spc="-1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52</a:t>
            </a:r>
          </a:p>
        </p:txBody>
      </p:sp>
      <p:sp>
        <p:nvSpPr>
          <p:cNvPr id="43" name="object 18"/>
          <p:cNvSpPr txBox="1"/>
          <p:nvPr/>
        </p:nvSpPr>
        <p:spPr>
          <a:xfrm>
            <a:off x="5543593" y="3831192"/>
            <a:ext cx="4330700" cy="75692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128905" algn="l"/>
              </a:tabLst>
            </a:pPr>
            <a:r>
              <a:rPr sz="1500" spc="5" dirty="0">
                <a:latin typeface="Corbel"/>
                <a:cs typeface="Corbel"/>
              </a:rPr>
              <a:t>Gli</a:t>
            </a:r>
            <a:r>
              <a:rPr sz="1500" spc="-3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errori</a:t>
            </a:r>
            <a:r>
              <a:rPr sz="1500" spc="-10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da</a:t>
            </a:r>
            <a:r>
              <a:rPr sz="1500" spc="-3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evitare:</a:t>
            </a:r>
            <a:r>
              <a:rPr sz="1500" spc="-2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frammentazione</a:t>
            </a:r>
            <a:r>
              <a:rPr sz="1500" spc="-95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e</a:t>
            </a:r>
            <a:r>
              <a:rPr sz="1500" dirty="0">
                <a:latin typeface="Corbel"/>
                <a:cs typeface="Corbel"/>
              </a:rPr>
              <a:t> interrogatorio</a:t>
            </a:r>
            <a:endParaRPr sz="1500">
              <a:latin typeface="Corbel"/>
              <a:cs typeface="Corbel"/>
            </a:endParaRPr>
          </a:p>
          <a:p>
            <a:pPr marL="128270" indent="-11620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128905" algn="l"/>
              </a:tabLst>
            </a:pPr>
            <a:r>
              <a:rPr sz="1500" dirty="0">
                <a:latin typeface="Corbel"/>
                <a:cs typeface="Corbel"/>
              </a:rPr>
              <a:t>Ob</a:t>
            </a:r>
            <a:r>
              <a:rPr sz="1500" spc="5" dirty="0">
                <a:latin typeface="Corbel"/>
                <a:cs typeface="Corbel"/>
              </a:rPr>
              <a:t>i</a:t>
            </a:r>
            <a:r>
              <a:rPr sz="1500" spc="-5" dirty="0">
                <a:latin typeface="Corbel"/>
                <a:cs typeface="Corbel"/>
              </a:rPr>
              <a:t>e</a:t>
            </a:r>
            <a:r>
              <a:rPr sz="1500" dirty="0">
                <a:latin typeface="Corbel"/>
                <a:cs typeface="Corbel"/>
              </a:rPr>
              <a:t>t</a:t>
            </a:r>
            <a:r>
              <a:rPr sz="1500" spc="5" dirty="0">
                <a:latin typeface="Corbel"/>
                <a:cs typeface="Corbel"/>
              </a:rPr>
              <a:t>tivi</a:t>
            </a:r>
            <a:r>
              <a:rPr sz="1500" spc="-60" dirty="0">
                <a:latin typeface="Corbel"/>
                <a:cs typeface="Corbel"/>
              </a:rPr>
              <a:t> </a:t>
            </a:r>
            <a:r>
              <a:rPr sz="1500" spc="-10" dirty="0">
                <a:latin typeface="Corbel"/>
                <a:cs typeface="Corbel"/>
              </a:rPr>
              <a:t>p</a:t>
            </a:r>
            <a:r>
              <a:rPr sz="1500" spc="-5" dirty="0">
                <a:latin typeface="Corbel"/>
                <a:cs typeface="Corbel"/>
              </a:rPr>
              <a:t>e</a:t>
            </a:r>
            <a:r>
              <a:rPr sz="1500" dirty="0">
                <a:latin typeface="Corbel"/>
                <a:cs typeface="Corbel"/>
              </a:rPr>
              <a:t>r</a:t>
            </a:r>
            <a:r>
              <a:rPr sz="1500" spc="-20" dirty="0">
                <a:latin typeface="Corbel"/>
                <a:cs typeface="Corbel"/>
              </a:rPr>
              <a:t> </a:t>
            </a:r>
            <a:r>
              <a:rPr sz="1500" spc="10" dirty="0">
                <a:latin typeface="Corbel"/>
                <a:cs typeface="Corbel"/>
              </a:rPr>
              <a:t>u</a:t>
            </a:r>
            <a:r>
              <a:rPr sz="1500" spc="5" dirty="0">
                <a:latin typeface="Corbel"/>
                <a:cs typeface="Corbel"/>
              </a:rPr>
              <a:t>n</a:t>
            </a:r>
            <a:r>
              <a:rPr sz="1500" spc="-20" dirty="0">
                <a:latin typeface="Corbel"/>
                <a:cs typeface="Corbel"/>
              </a:rPr>
              <a:t> </a:t>
            </a:r>
            <a:r>
              <a:rPr sz="1500" spc="10" dirty="0">
                <a:latin typeface="Corbel"/>
                <a:cs typeface="Corbel"/>
              </a:rPr>
              <a:t>collo</a:t>
            </a:r>
            <a:r>
              <a:rPr sz="1500" dirty="0">
                <a:latin typeface="Corbel"/>
                <a:cs typeface="Corbel"/>
              </a:rPr>
              <a:t>q</a:t>
            </a:r>
            <a:r>
              <a:rPr sz="1500" spc="-15" dirty="0">
                <a:latin typeface="Corbel"/>
                <a:cs typeface="Corbel"/>
              </a:rPr>
              <a:t>u</a:t>
            </a:r>
            <a:r>
              <a:rPr sz="1500" spc="5" dirty="0">
                <a:latin typeface="Corbel"/>
                <a:cs typeface="Corbel"/>
              </a:rPr>
              <a:t>io</a:t>
            </a:r>
            <a:r>
              <a:rPr sz="1500" spc="-80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b</a:t>
            </a:r>
            <a:r>
              <a:rPr sz="1500" spc="-5" dirty="0">
                <a:latin typeface="Corbel"/>
                <a:cs typeface="Corbel"/>
              </a:rPr>
              <a:t>e</a:t>
            </a:r>
            <a:r>
              <a:rPr sz="1500" spc="5" dirty="0">
                <a:latin typeface="Corbel"/>
                <a:cs typeface="Corbel"/>
              </a:rPr>
              <a:t>n</a:t>
            </a:r>
            <a:r>
              <a:rPr sz="1500" spc="-20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fatto</a:t>
            </a:r>
            <a:endParaRPr sz="1500">
              <a:latin typeface="Corbel"/>
              <a:cs typeface="Corbel"/>
            </a:endParaRPr>
          </a:p>
          <a:p>
            <a:pPr marL="128270" indent="-11620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128905" algn="l"/>
              </a:tabLst>
            </a:pPr>
            <a:r>
              <a:rPr sz="1500" dirty="0">
                <a:latin typeface="Corbel"/>
                <a:cs typeface="Corbel"/>
              </a:rPr>
              <a:t>Ripartiamo</a:t>
            </a:r>
            <a:r>
              <a:rPr sz="1500" spc="-55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dalle</a:t>
            </a:r>
            <a:r>
              <a:rPr sz="1500" spc="-6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Indicazioni</a:t>
            </a:r>
            <a:r>
              <a:rPr sz="1500" spc="-80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Nazionali</a:t>
            </a:r>
            <a:endParaRPr sz="1500">
              <a:latin typeface="Corbel"/>
              <a:cs typeface="Corbel"/>
            </a:endParaRPr>
          </a:p>
        </p:txBody>
      </p:sp>
      <p:sp>
        <p:nvSpPr>
          <p:cNvPr id="44" name="object 8"/>
          <p:cNvSpPr/>
          <p:nvPr/>
        </p:nvSpPr>
        <p:spPr>
          <a:xfrm>
            <a:off x="4823079" y="4887861"/>
            <a:ext cx="5869437" cy="1576551"/>
          </a:xfrm>
          <a:custGeom>
            <a:avLst/>
            <a:gdLst/>
            <a:ahLst/>
            <a:cxnLst/>
            <a:rect l="l" t="t" r="r" b="b"/>
            <a:pathLst>
              <a:path w="5145405" h="1423670">
                <a:moveTo>
                  <a:pt x="4907788" y="0"/>
                </a:moveTo>
                <a:lnTo>
                  <a:pt x="0" y="0"/>
                </a:lnTo>
                <a:lnTo>
                  <a:pt x="0" y="1423415"/>
                </a:lnTo>
                <a:lnTo>
                  <a:pt x="4907788" y="1423415"/>
                </a:lnTo>
                <a:lnTo>
                  <a:pt x="4955611" y="1418597"/>
                </a:lnTo>
                <a:lnTo>
                  <a:pt x="5000148" y="1404778"/>
                </a:lnTo>
                <a:lnTo>
                  <a:pt x="5040447" y="1382910"/>
                </a:lnTo>
                <a:lnTo>
                  <a:pt x="5075555" y="1353947"/>
                </a:lnTo>
                <a:lnTo>
                  <a:pt x="5104518" y="1318839"/>
                </a:lnTo>
                <a:lnTo>
                  <a:pt x="5126386" y="1278540"/>
                </a:lnTo>
                <a:lnTo>
                  <a:pt x="5140205" y="1234003"/>
                </a:lnTo>
                <a:lnTo>
                  <a:pt x="5145023" y="1186179"/>
                </a:lnTo>
                <a:lnTo>
                  <a:pt x="5145023" y="237236"/>
                </a:lnTo>
                <a:lnTo>
                  <a:pt x="5140205" y="189412"/>
                </a:lnTo>
                <a:lnTo>
                  <a:pt x="5126386" y="144875"/>
                </a:lnTo>
                <a:lnTo>
                  <a:pt x="5104518" y="104576"/>
                </a:lnTo>
                <a:lnTo>
                  <a:pt x="5075555" y="69468"/>
                </a:lnTo>
                <a:lnTo>
                  <a:pt x="5040447" y="40505"/>
                </a:lnTo>
                <a:lnTo>
                  <a:pt x="5000148" y="18637"/>
                </a:lnTo>
                <a:lnTo>
                  <a:pt x="4955611" y="4818"/>
                </a:lnTo>
                <a:lnTo>
                  <a:pt x="4907788" y="0"/>
                </a:lnTo>
                <a:close/>
              </a:path>
            </a:pathLst>
          </a:custGeom>
          <a:solidFill>
            <a:srgbClr val="E7F3F4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8"/>
          <p:cNvSpPr txBox="1"/>
          <p:nvPr/>
        </p:nvSpPr>
        <p:spPr>
          <a:xfrm>
            <a:off x="5388745" y="5297360"/>
            <a:ext cx="3868420" cy="7575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128905" algn="l"/>
              </a:tabLst>
            </a:pPr>
            <a:r>
              <a:rPr sz="1500" dirty="0">
                <a:latin typeface="Corbel"/>
                <a:cs typeface="Corbel"/>
              </a:rPr>
              <a:t>Delimitare</a:t>
            </a:r>
            <a:r>
              <a:rPr sz="1500" spc="-75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il</a:t>
            </a:r>
            <a:r>
              <a:rPr sz="1500" spc="-10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campo:</a:t>
            </a:r>
            <a:r>
              <a:rPr sz="1500" spc="-55" dirty="0">
                <a:latin typeface="Corbel"/>
                <a:cs typeface="Corbel"/>
              </a:rPr>
              <a:t> </a:t>
            </a:r>
            <a:r>
              <a:rPr sz="1500" spc="-5" dirty="0">
                <a:latin typeface="Corbel"/>
                <a:cs typeface="Corbel"/>
              </a:rPr>
              <a:t>su </a:t>
            </a:r>
            <a:r>
              <a:rPr sz="1500" dirty="0">
                <a:latin typeface="Corbel"/>
                <a:cs typeface="Corbel"/>
              </a:rPr>
              <a:t>cosa</a:t>
            </a:r>
            <a:r>
              <a:rPr sz="1500" spc="-35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vogliamo</a:t>
            </a:r>
            <a:r>
              <a:rPr sz="1500" spc="-5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lavorare?</a:t>
            </a:r>
          </a:p>
          <a:p>
            <a:pPr marL="128270" indent="-11620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128905" algn="l"/>
              </a:tabLst>
            </a:pPr>
            <a:r>
              <a:rPr sz="1500" spc="-5" dirty="0">
                <a:latin typeface="Corbel"/>
                <a:cs typeface="Corbel"/>
              </a:rPr>
              <a:t>Un</a:t>
            </a:r>
            <a:r>
              <a:rPr sz="1500" spc="5" dirty="0">
                <a:latin typeface="Corbel"/>
                <a:cs typeface="Corbel"/>
              </a:rPr>
              <a:t>a</a:t>
            </a:r>
            <a:r>
              <a:rPr sz="1500" spc="-10" dirty="0">
                <a:latin typeface="Corbel"/>
                <a:cs typeface="Corbel"/>
              </a:rPr>
              <a:t> g</a:t>
            </a:r>
            <a:r>
              <a:rPr sz="1500" dirty="0">
                <a:latin typeface="Corbel"/>
                <a:cs typeface="Corbel"/>
              </a:rPr>
              <a:t>ri</a:t>
            </a:r>
            <a:r>
              <a:rPr sz="1500" spc="-10" dirty="0">
                <a:latin typeface="Corbel"/>
                <a:cs typeface="Corbel"/>
              </a:rPr>
              <a:t>g</a:t>
            </a:r>
            <a:r>
              <a:rPr sz="1500" spc="5" dirty="0">
                <a:latin typeface="Corbel"/>
                <a:cs typeface="Corbel"/>
              </a:rPr>
              <a:t>lia</a:t>
            </a:r>
            <a:r>
              <a:rPr sz="1500" spc="-35" dirty="0">
                <a:latin typeface="Corbel"/>
                <a:cs typeface="Corbel"/>
              </a:rPr>
              <a:t> </a:t>
            </a:r>
            <a:r>
              <a:rPr sz="1500" spc="10" dirty="0">
                <a:latin typeface="Corbel"/>
                <a:cs typeface="Corbel"/>
              </a:rPr>
              <a:t>d</a:t>
            </a:r>
            <a:r>
              <a:rPr sz="1500" dirty="0">
                <a:latin typeface="Corbel"/>
                <a:cs typeface="Corbel"/>
              </a:rPr>
              <a:t>i</a:t>
            </a:r>
            <a:r>
              <a:rPr sz="1500" spc="-30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valu</a:t>
            </a:r>
            <a:r>
              <a:rPr sz="1500" spc="-5" dirty="0">
                <a:latin typeface="Corbel"/>
                <a:cs typeface="Corbel"/>
              </a:rPr>
              <a:t>t</a:t>
            </a:r>
            <a:r>
              <a:rPr sz="1500" spc="5" dirty="0">
                <a:latin typeface="Corbel"/>
                <a:cs typeface="Corbel"/>
              </a:rPr>
              <a:t>a</a:t>
            </a:r>
            <a:r>
              <a:rPr sz="1500" dirty="0">
                <a:latin typeface="Corbel"/>
                <a:cs typeface="Corbel"/>
              </a:rPr>
              <a:t>z</a:t>
            </a:r>
            <a:r>
              <a:rPr sz="1500" spc="5" dirty="0">
                <a:latin typeface="Corbel"/>
                <a:cs typeface="Corbel"/>
              </a:rPr>
              <a:t>io</a:t>
            </a:r>
            <a:r>
              <a:rPr sz="1500" spc="-5" dirty="0">
                <a:latin typeface="Corbel"/>
                <a:cs typeface="Corbel"/>
              </a:rPr>
              <a:t>n</a:t>
            </a:r>
            <a:r>
              <a:rPr sz="1500" spc="5" dirty="0">
                <a:latin typeface="Corbel"/>
                <a:cs typeface="Corbel"/>
              </a:rPr>
              <a:t>e</a:t>
            </a:r>
            <a:r>
              <a:rPr sz="1500" spc="-9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f</a:t>
            </a:r>
            <a:r>
              <a:rPr sz="1500" spc="5" dirty="0">
                <a:latin typeface="Corbel"/>
                <a:cs typeface="Corbel"/>
              </a:rPr>
              <a:t>l</a:t>
            </a:r>
            <a:r>
              <a:rPr sz="1500" spc="-5" dirty="0">
                <a:latin typeface="Corbel"/>
                <a:cs typeface="Corbel"/>
              </a:rPr>
              <a:t>e</a:t>
            </a:r>
            <a:r>
              <a:rPr sz="1500" spc="-15" dirty="0">
                <a:latin typeface="Corbel"/>
                <a:cs typeface="Corbel"/>
              </a:rPr>
              <a:t>ss</a:t>
            </a:r>
            <a:r>
              <a:rPr sz="1500" spc="5" dirty="0">
                <a:latin typeface="Corbel"/>
                <a:cs typeface="Corbel"/>
              </a:rPr>
              <a:t>ibile</a:t>
            </a:r>
            <a:endParaRPr sz="1500" dirty="0">
              <a:latin typeface="Corbel"/>
              <a:cs typeface="Corbel"/>
            </a:endParaRPr>
          </a:p>
          <a:p>
            <a:pPr marL="128270" indent="-11620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128905" algn="l"/>
              </a:tabLst>
            </a:pPr>
            <a:r>
              <a:rPr sz="1500" dirty="0">
                <a:latin typeface="Corbel"/>
                <a:cs typeface="Corbel"/>
              </a:rPr>
              <a:t>Preparare</a:t>
            </a:r>
            <a:r>
              <a:rPr sz="1500" spc="-35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e</a:t>
            </a:r>
            <a:r>
              <a:rPr sz="1500" spc="-25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attivare</a:t>
            </a:r>
            <a:r>
              <a:rPr sz="1500" spc="-50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situazioni</a:t>
            </a:r>
            <a:r>
              <a:rPr sz="1500" spc="-65" dirty="0">
                <a:latin typeface="Corbel"/>
                <a:cs typeface="Corbel"/>
              </a:rPr>
              <a:t> </a:t>
            </a:r>
            <a:r>
              <a:rPr sz="1500" dirty="0">
                <a:latin typeface="Corbel"/>
                <a:cs typeface="Corbel"/>
              </a:rPr>
              <a:t>-</a:t>
            </a:r>
            <a:r>
              <a:rPr sz="1500" spc="-20" dirty="0">
                <a:latin typeface="Corbel"/>
                <a:cs typeface="Corbel"/>
              </a:rPr>
              <a:t> </a:t>
            </a:r>
            <a:r>
              <a:rPr sz="1500" spc="5" dirty="0">
                <a:latin typeface="Corbel"/>
                <a:cs typeface="Corbel"/>
              </a:rPr>
              <a:t>problema</a:t>
            </a:r>
            <a:endParaRPr sz="15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648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876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GRAZIE </a:t>
            </a:r>
            <a:b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PER </a:t>
            </a:r>
            <a:b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L’ATTENZIONE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621" y="2691510"/>
            <a:ext cx="10855837" cy="2852737"/>
          </a:xfrm>
        </p:spPr>
        <p:txBody>
          <a:bodyPr>
            <a:normAutofit/>
          </a:bodyPr>
          <a:lstStyle/>
          <a:p>
            <a:r>
              <a:rPr lang="it-IT" sz="5300" b="1" dirty="0" smtClean="0">
                <a:solidFill>
                  <a:schemeClr val="accent2">
                    <a:lumMod val="75000"/>
                  </a:schemeClr>
                </a:solidFill>
              </a:rPr>
              <a:t>Il colloquio d’esame: quadro normativo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200" b="1" dirty="0" smtClean="0">
                <a:solidFill>
                  <a:schemeClr val="accent2">
                    <a:lumMod val="75000"/>
                  </a:schemeClr>
                </a:solidFill>
              </a:rPr>
              <a:t>dal </a:t>
            </a:r>
            <a:r>
              <a:rPr lang="it-IT" sz="2200" b="1" dirty="0" err="1" smtClean="0">
                <a:solidFill>
                  <a:schemeClr val="accent2">
                    <a:lumMod val="75000"/>
                  </a:schemeClr>
                </a:solidFill>
              </a:rPr>
              <a:t>D.Lgs.</a:t>
            </a:r>
            <a:r>
              <a:rPr lang="it-IT" sz="2200" b="1" dirty="0" smtClean="0">
                <a:solidFill>
                  <a:schemeClr val="accent2">
                    <a:lumMod val="75000"/>
                  </a:schemeClr>
                </a:solidFill>
              </a:rPr>
              <a:t> 62/2017 all’O.M. Esami di Stato 2021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68051" y="947504"/>
            <a:ext cx="10515600" cy="1500187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/>
              <a:t>                                                                         </a:t>
            </a:r>
            <a:r>
              <a:rPr lang="it-IT" sz="6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it-IT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685" y="2119639"/>
            <a:ext cx="3599688" cy="41208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95132" y="2593820"/>
            <a:ext cx="815975" cy="66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15" dirty="0">
                <a:latin typeface="Ink Free"/>
                <a:cs typeface="Ink Free"/>
              </a:rPr>
              <a:t>D</a:t>
            </a:r>
            <a:r>
              <a:rPr sz="1400" spc="10" dirty="0">
                <a:latin typeface="Ink Free"/>
                <a:cs typeface="Ink Free"/>
              </a:rPr>
              <a:t>.</a:t>
            </a:r>
            <a:r>
              <a:rPr sz="1400" spc="5" dirty="0">
                <a:latin typeface="Ink Free"/>
                <a:cs typeface="Ink Free"/>
              </a:rPr>
              <a:t>Lg</a:t>
            </a:r>
            <a:r>
              <a:rPr sz="1400" spc="20" dirty="0">
                <a:latin typeface="Ink Free"/>
                <a:cs typeface="Ink Free"/>
              </a:rPr>
              <a:t>s</a:t>
            </a:r>
            <a:r>
              <a:rPr sz="1400" spc="-5" dirty="0">
                <a:latin typeface="Ink Free"/>
                <a:cs typeface="Ink Free"/>
              </a:rPr>
              <a:t>.</a:t>
            </a:r>
            <a:r>
              <a:rPr sz="1400" spc="-65" dirty="0">
                <a:latin typeface="Ink Free"/>
                <a:cs typeface="Ink Free"/>
              </a:rPr>
              <a:t> </a:t>
            </a:r>
            <a:r>
              <a:rPr sz="1400" spc="20" dirty="0">
                <a:latin typeface="Ink Free"/>
                <a:cs typeface="Ink Free"/>
              </a:rPr>
              <a:t>62</a:t>
            </a:r>
            <a:r>
              <a:rPr sz="1400" spc="-5" dirty="0">
                <a:latin typeface="Ink Free"/>
                <a:cs typeface="Ink Free"/>
              </a:rPr>
              <a:t>,</a:t>
            </a:r>
            <a:endParaRPr sz="14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</a:pPr>
            <a:r>
              <a:rPr sz="1400" spc="10" dirty="0">
                <a:latin typeface="Ink Free"/>
                <a:cs typeface="Ink Free"/>
              </a:rPr>
              <a:t>art.</a:t>
            </a:r>
            <a:r>
              <a:rPr sz="1400" spc="-95" dirty="0">
                <a:latin typeface="Ink Free"/>
                <a:cs typeface="Ink Free"/>
              </a:rPr>
              <a:t> </a:t>
            </a:r>
            <a:r>
              <a:rPr sz="1400" dirty="0">
                <a:latin typeface="Ink Free"/>
                <a:cs typeface="Ink Free"/>
              </a:rPr>
              <a:t>8,</a:t>
            </a:r>
          </a:p>
          <a:p>
            <a:pPr marL="12700">
              <a:lnSpc>
                <a:spcPct val="100000"/>
              </a:lnSpc>
            </a:pPr>
            <a:r>
              <a:rPr sz="1400" spc="25" dirty="0">
                <a:latin typeface="Ink Free"/>
                <a:cs typeface="Ink Free"/>
              </a:rPr>
              <a:t>c</a:t>
            </a:r>
            <a:r>
              <a:rPr sz="1400" spc="20" dirty="0">
                <a:latin typeface="Ink Free"/>
                <a:cs typeface="Ink Free"/>
              </a:rPr>
              <a:t>o</a:t>
            </a:r>
            <a:r>
              <a:rPr sz="1400" dirty="0">
                <a:latin typeface="Ink Free"/>
                <a:cs typeface="Ink Free"/>
              </a:rPr>
              <a:t>mm</a:t>
            </a:r>
            <a:r>
              <a:rPr sz="1400" spc="-5" dirty="0">
                <a:latin typeface="Ink Free"/>
                <a:cs typeface="Ink Free"/>
              </a:rPr>
              <a:t>a</a:t>
            </a:r>
            <a:r>
              <a:rPr sz="1400" spc="-65" dirty="0">
                <a:latin typeface="Ink Free"/>
                <a:cs typeface="Ink Free"/>
              </a:rPr>
              <a:t> </a:t>
            </a:r>
            <a:r>
              <a:rPr sz="1400" spc="-5" dirty="0">
                <a:latin typeface="Ink Free"/>
                <a:cs typeface="Ink Free"/>
              </a:rPr>
              <a:t>5</a:t>
            </a:r>
            <a:endParaRPr sz="1400" dirty="0">
              <a:latin typeface="Ink Free"/>
              <a:cs typeface="Ink Free"/>
            </a:endParaRPr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688258" y="417285"/>
            <a:ext cx="10736826" cy="1185373"/>
          </a:xfrm>
        </p:spPr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it-IT" kern="0" spc="-31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kern="0" spc="425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kern="0" spc="-63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kern="0" spc="-755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it-IT" kern="0" spc="-615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kern="0" spc="110" dirty="0" smtClean="0">
                <a:solidFill>
                  <a:schemeClr val="accent2">
                    <a:lumMod val="75000"/>
                  </a:schemeClr>
                </a:solidFill>
              </a:rPr>
              <a:t>ll</a:t>
            </a:r>
            <a:r>
              <a:rPr lang="it-IT" kern="0" spc="-615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kern="0" spc="-620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it-IT" kern="0" spc="-655" dirty="0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it-IT" kern="0" spc="-285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kern="0" spc="-3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kern="0" spc="-53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kern="0" spc="-885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it-IT" kern="0" spc="525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it-IT" kern="0" spc="-890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kern="0" spc="-335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it-IT" kern="0" spc="-72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kern="0" spc="-1005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kern="0" spc="-565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kern="0" spc="-54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kern="0" spc="-39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t-IT" kern="0" spc="-890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kern="0" spc="425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kern="0" spc="-61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kern="0" spc="-885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it-IT" kern="0" spc="-104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it-IT" kern="0" spc="110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kern="0" spc="-104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it-IT" kern="0" spc="-610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it-IT" kern="0" spc="-335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it-IT" kern="0" spc="-72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it-IT" kern="0" spc="-56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kern="0" spc="-935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it-IT" kern="0" spc="-395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it-IT" kern="0" spc="-61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kern="0" spc="-72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kern="0" spc="-76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it-IT" kern="0" spc="-10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it-IT" kern="0" spc="-31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kern="0" spc="110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kern="0" spc="-565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kern="0" spc="-57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kern="0" spc="-98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it-IT" kern="0" spc="-715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it-IT" kern="0" spc="-935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it-IT" kern="0" spc="-985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it-IT" kern="0" spc="-145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it-IT" kern="0" spc="-56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kern="0" spc="-39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t-IT" kern="0" spc="-72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it-IT" kern="0" spc="-63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kern="0" spc="-620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it-IT" kern="0" spc="-67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it-IT" kern="0" spc="-67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116373" y="1927605"/>
            <a:ext cx="6990736" cy="4312930"/>
          </a:xfrm>
        </p:spPr>
        <p:txBody>
          <a:bodyPr>
            <a:normAutofit lnSpcReduction="10000"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  <a:tabLst>
                <a:tab pos="390525" algn="l"/>
                <a:tab pos="1604010" algn="l"/>
                <a:tab pos="1988185" algn="l"/>
                <a:tab pos="3335654" algn="l"/>
                <a:tab pos="3716654" algn="l"/>
                <a:tab pos="4829810" algn="l"/>
              </a:tabLst>
            </a:pPr>
            <a:r>
              <a:rPr lang="it-IT" spc="-15" dirty="0">
                <a:latin typeface="Corbel"/>
                <a:cs typeface="Corbel"/>
              </a:rPr>
              <a:t>I</a:t>
            </a:r>
            <a:r>
              <a:rPr lang="it-IT" spc="-5" dirty="0">
                <a:latin typeface="Corbel"/>
                <a:cs typeface="Corbel"/>
              </a:rPr>
              <a:t>l</a:t>
            </a:r>
            <a:r>
              <a:rPr lang="it-IT" dirty="0">
                <a:latin typeface="Corbel"/>
                <a:cs typeface="Corbel"/>
              </a:rPr>
              <a:t>	</a:t>
            </a:r>
            <a:r>
              <a:rPr lang="it-IT" spc="-15" dirty="0">
                <a:latin typeface="Corbel"/>
                <a:cs typeface="Corbel"/>
              </a:rPr>
              <a:t>c</a:t>
            </a:r>
            <a:r>
              <a:rPr lang="it-IT" spc="-10" dirty="0">
                <a:latin typeface="Corbel"/>
                <a:cs typeface="Corbel"/>
              </a:rPr>
              <a:t>o</a:t>
            </a:r>
            <a:r>
              <a:rPr lang="it-IT" spc="-20" dirty="0">
                <a:latin typeface="Corbel"/>
                <a:cs typeface="Corbel"/>
              </a:rPr>
              <a:t>l</a:t>
            </a:r>
            <a:r>
              <a:rPr lang="it-IT" spc="-15" dirty="0">
                <a:latin typeface="Corbel"/>
                <a:cs typeface="Corbel"/>
              </a:rPr>
              <a:t>l</a:t>
            </a:r>
            <a:r>
              <a:rPr lang="it-IT" spc="10" dirty="0">
                <a:latin typeface="Corbel"/>
                <a:cs typeface="Corbel"/>
              </a:rPr>
              <a:t>o</a:t>
            </a:r>
            <a:r>
              <a:rPr lang="it-IT" spc="-20" dirty="0">
                <a:latin typeface="Corbel"/>
                <a:cs typeface="Corbel"/>
              </a:rPr>
              <a:t>q</a:t>
            </a:r>
            <a:r>
              <a:rPr lang="it-IT" spc="15" dirty="0">
                <a:latin typeface="Corbel"/>
                <a:cs typeface="Corbel"/>
              </a:rPr>
              <a:t>u</a:t>
            </a:r>
            <a:r>
              <a:rPr lang="it-IT" spc="-15" dirty="0">
                <a:latin typeface="Corbel"/>
                <a:cs typeface="Corbel"/>
              </a:rPr>
              <a:t>i</a:t>
            </a:r>
            <a:r>
              <a:rPr lang="it-IT" spc="-5" dirty="0">
                <a:latin typeface="Corbel"/>
                <a:cs typeface="Corbel"/>
              </a:rPr>
              <a:t>o</a:t>
            </a:r>
            <a:r>
              <a:rPr lang="it-IT" dirty="0">
                <a:latin typeface="Corbel"/>
                <a:cs typeface="Corbel"/>
              </a:rPr>
              <a:t>	</a:t>
            </a:r>
            <a:r>
              <a:rPr lang="it-IT" spc="-5" dirty="0">
                <a:latin typeface="Corbel"/>
                <a:cs typeface="Corbel"/>
              </a:rPr>
              <a:t>è</a:t>
            </a:r>
            <a:r>
              <a:rPr lang="it-IT" dirty="0">
                <a:latin typeface="Corbel"/>
                <a:cs typeface="Corbel"/>
              </a:rPr>
              <a:t>	</a:t>
            </a:r>
            <a:r>
              <a:rPr lang="it-IT" spc="-15" dirty="0">
                <a:latin typeface="Corbel"/>
                <a:cs typeface="Corbel"/>
              </a:rPr>
              <a:t>fi</a:t>
            </a:r>
            <a:r>
              <a:rPr lang="it-IT" spc="-5" dirty="0">
                <a:latin typeface="Corbel"/>
                <a:cs typeface="Corbel"/>
              </a:rPr>
              <a:t>n</a:t>
            </a:r>
            <a:r>
              <a:rPr lang="it-IT" dirty="0">
                <a:latin typeface="Corbel"/>
                <a:cs typeface="Corbel"/>
              </a:rPr>
              <a:t>a</a:t>
            </a:r>
            <a:r>
              <a:rPr lang="it-IT" spc="-15" dirty="0">
                <a:latin typeface="Corbel"/>
                <a:cs typeface="Corbel"/>
              </a:rPr>
              <a:t>li</a:t>
            </a:r>
            <a:r>
              <a:rPr lang="it-IT" spc="-10" dirty="0">
                <a:latin typeface="Corbel"/>
                <a:cs typeface="Corbel"/>
              </a:rPr>
              <a:t>z</a:t>
            </a:r>
            <a:r>
              <a:rPr lang="it-IT" dirty="0">
                <a:latin typeface="Corbel"/>
                <a:cs typeface="Corbel"/>
              </a:rPr>
              <a:t>za</a:t>
            </a:r>
            <a:r>
              <a:rPr lang="it-IT" spc="-10" dirty="0">
                <a:latin typeface="Corbel"/>
                <a:cs typeface="Corbel"/>
              </a:rPr>
              <a:t>t</a:t>
            </a:r>
            <a:r>
              <a:rPr lang="it-IT" spc="-5" dirty="0">
                <a:latin typeface="Corbel"/>
                <a:cs typeface="Corbel"/>
              </a:rPr>
              <a:t>o</a:t>
            </a:r>
            <a:r>
              <a:rPr lang="it-IT" dirty="0">
                <a:latin typeface="Corbel"/>
                <a:cs typeface="Corbel"/>
              </a:rPr>
              <a:t>	</a:t>
            </a:r>
            <a:r>
              <a:rPr lang="it-IT" spc="-5" dirty="0">
                <a:latin typeface="Corbel"/>
                <a:cs typeface="Corbel"/>
              </a:rPr>
              <a:t>a</a:t>
            </a:r>
            <a:r>
              <a:rPr lang="it-IT" dirty="0">
                <a:latin typeface="Corbel"/>
                <a:cs typeface="Corbel"/>
              </a:rPr>
              <a:t>	</a:t>
            </a:r>
            <a:r>
              <a:rPr lang="it-IT" spc="-15" dirty="0">
                <a:latin typeface="Corbel"/>
                <a:cs typeface="Corbel"/>
              </a:rPr>
              <a:t>v</a:t>
            </a:r>
            <a:r>
              <a:rPr lang="it-IT" dirty="0">
                <a:latin typeface="Corbel"/>
                <a:cs typeface="Corbel"/>
              </a:rPr>
              <a:t>a</a:t>
            </a:r>
            <a:r>
              <a:rPr lang="it-IT" spc="-15" dirty="0">
                <a:latin typeface="Corbel"/>
                <a:cs typeface="Corbel"/>
              </a:rPr>
              <a:t>l</a:t>
            </a:r>
            <a:r>
              <a:rPr lang="it-IT" spc="-5" dirty="0">
                <a:latin typeface="Corbel"/>
                <a:cs typeface="Corbel"/>
              </a:rPr>
              <a:t>ut</a:t>
            </a:r>
            <a:r>
              <a:rPr lang="it-IT" spc="5" dirty="0">
                <a:latin typeface="Corbel"/>
                <a:cs typeface="Corbel"/>
              </a:rPr>
              <a:t>a</a:t>
            </a:r>
            <a:r>
              <a:rPr lang="it-IT" spc="-5" dirty="0">
                <a:latin typeface="Corbel"/>
                <a:cs typeface="Corbel"/>
              </a:rPr>
              <a:t>re</a:t>
            </a:r>
            <a:r>
              <a:rPr lang="it-IT" dirty="0">
                <a:latin typeface="Corbel"/>
                <a:cs typeface="Corbel"/>
              </a:rPr>
              <a:t>	</a:t>
            </a:r>
            <a:r>
              <a:rPr lang="it-IT" spc="-15" dirty="0" smtClean="0">
                <a:latin typeface="Corbel"/>
                <a:cs typeface="Corbel"/>
              </a:rPr>
              <a:t>le </a:t>
            </a:r>
            <a:r>
              <a:rPr lang="it-IT" spc="-10" dirty="0" smtClean="0">
                <a:latin typeface="Corbel"/>
                <a:cs typeface="Corbel"/>
              </a:rPr>
              <a:t>conoscenze</a:t>
            </a:r>
            <a:r>
              <a:rPr lang="it-IT" spc="-10" dirty="0">
                <a:latin typeface="Corbel"/>
                <a:cs typeface="Corbel"/>
              </a:rPr>
              <a:t>	</a:t>
            </a:r>
            <a:r>
              <a:rPr lang="it-IT" spc="-5" dirty="0">
                <a:latin typeface="Corbel"/>
                <a:cs typeface="Corbel"/>
              </a:rPr>
              <a:t>descritte	</a:t>
            </a:r>
            <a:r>
              <a:rPr lang="it-IT" spc="-5" dirty="0" smtClean="0">
                <a:latin typeface="Corbel"/>
                <a:cs typeface="Corbel"/>
              </a:rPr>
              <a:t>nel </a:t>
            </a:r>
            <a:r>
              <a:rPr lang="it-IT" b="1" spc="-5" dirty="0" smtClean="0">
                <a:solidFill>
                  <a:srgbClr val="0033CC"/>
                </a:solidFill>
                <a:latin typeface="Corbel"/>
                <a:cs typeface="Corbel"/>
              </a:rPr>
              <a:t>profilo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	finale	</a:t>
            </a:r>
            <a:r>
              <a:rPr lang="it-IT" b="1" spc="-10" dirty="0" smtClean="0">
                <a:solidFill>
                  <a:srgbClr val="0033CC"/>
                </a:solidFill>
                <a:latin typeface="Corbel"/>
                <a:cs typeface="Corbel"/>
              </a:rPr>
              <a:t>dello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studente secondo le Indicazioni </a:t>
            </a:r>
            <a:r>
              <a:rPr lang="it-IT" b="1" dirty="0">
                <a:solidFill>
                  <a:srgbClr val="0033CC"/>
                </a:solidFill>
                <a:latin typeface="Corbel"/>
                <a:cs typeface="Corbel"/>
              </a:rPr>
              <a:t>nazionali</a:t>
            </a:r>
            <a:r>
              <a:rPr lang="it-IT" dirty="0">
                <a:latin typeface="Corbel"/>
                <a:cs typeface="Corbel"/>
              </a:rPr>
              <a:t>, </a:t>
            </a:r>
            <a:r>
              <a:rPr lang="it-IT" spc="-15" dirty="0">
                <a:latin typeface="Corbel"/>
                <a:cs typeface="Corbel"/>
              </a:rPr>
              <a:t>con </a:t>
            </a:r>
            <a:r>
              <a:rPr lang="it-IT" spc="-390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particolare</a:t>
            </a:r>
            <a:r>
              <a:rPr lang="it-IT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attenzione</a:t>
            </a:r>
            <a:r>
              <a:rPr lang="it-IT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alla</a:t>
            </a:r>
            <a:r>
              <a:rPr lang="it-IT" dirty="0">
                <a:latin typeface="Corbel"/>
                <a:cs typeface="Corbel"/>
              </a:rPr>
              <a:t> </a:t>
            </a:r>
            <a:r>
              <a:rPr lang="it-IT" spc="-10" dirty="0">
                <a:latin typeface="Corbel"/>
                <a:cs typeface="Corbel"/>
              </a:rPr>
              <a:t>capacità</a:t>
            </a:r>
            <a:r>
              <a:rPr lang="it-IT" spc="-5" dirty="0">
                <a:latin typeface="Corbel"/>
                <a:cs typeface="Corbel"/>
              </a:rPr>
              <a:t> </a:t>
            </a:r>
            <a:r>
              <a:rPr lang="it-IT" spc="-20" dirty="0">
                <a:latin typeface="Corbel"/>
                <a:cs typeface="Corbel"/>
              </a:rPr>
              <a:t>di </a:t>
            </a:r>
            <a:r>
              <a:rPr lang="it-IT" spc="-15" dirty="0">
                <a:latin typeface="Corbel"/>
                <a:cs typeface="Corbel"/>
              </a:rPr>
              <a:t>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argomentazione</a:t>
            </a:r>
            <a:r>
              <a:rPr lang="it-IT" spc="-5" dirty="0">
                <a:latin typeface="Corbel"/>
                <a:cs typeface="Corbel"/>
              </a:rPr>
              <a:t>, </a:t>
            </a:r>
            <a:r>
              <a:rPr lang="it-IT" spc="-10" dirty="0">
                <a:latin typeface="Corbel"/>
                <a:cs typeface="Corbel"/>
              </a:rPr>
              <a:t>di </a:t>
            </a:r>
            <a:r>
              <a:rPr lang="it-IT" b="1" dirty="0">
                <a:solidFill>
                  <a:srgbClr val="0033CC"/>
                </a:solidFill>
                <a:latin typeface="Corbel"/>
                <a:cs typeface="Corbel"/>
              </a:rPr>
              <a:t>risoluzione </a:t>
            </a:r>
            <a:r>
              <a:rPr lang="it-IT" b="1" spc="-10" dirty="0">
                <a:solidFill>
                  <a:srgbClr val="0033CC"/>
                </a:solidFill>
                <a:latin typeface="Corbel"/>
                <a:cs typeface="Corbel"/>
              </a:rPr>
              <a:t>di </a:t>
            </a:r>
            <a:r>
              <a:rPr lang="it-IT" b="1" dirty="0">
                <a:solidFill>
                  <a:srgbClr val="0033CC"/>
                </a:solidFill>
                <a:latin typeface="Corbel"/>
                <a:cs typeface="Corbel"/>
              </a:rPr>
              <a:t>problemi</a:t>
            </a:r>
            <a:r>
              <a:rPr lang="it-IT" dirty="0">
                <a:latin typeface="Corbel"/>
                <a:cs typeface="Corbel"/>
              </a:rPr>
              <a:t>, </a:t>
            </a:r>
            <a:r>
              <a:rPr lang="it-IT" spc="-20" dirty="0">
                <a:latin typeface="Corbel"/>
                <a:cs typeface="Corbel"/>
              </a:rPr>
              <a:t>di </a:t>
            </a:r>
            <a:r>
              <a:rPr lang="it-IT" spc="-390" dirty="0">
                <a:latin typeface="Corbel"/>
                <a:cs typeface="Corbel"/>
              </a:rPr>
              <a:t>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pensiero </a:t>
            </a:r>
            <a:r>
              <a:rPr lang="it-IT" b="1" dirty="0">
                <a:solidFill>
                  <a:srgbClr val="0033CC"/>
                </a:solidFill>
                <a:latin typeface="Corbel"/>
                <a:cs typeface="Corbel"/>
              </a:rPr>
              <a:t>critico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e riflessivo</a:t>
            </a:r>
            <a:r>
              <a:rPr lang="it-IT" spc="-5" dirty="0">
                <a:latin typeface="Corbel"/>
                <a:cs typeface="Corbel"/>
              </a:rPr>
              <a:t>, </a:t>
            </a:r>
            <a:r>
              <a:rPr lang="it-IT" spc="-10" dirty="0">
                <a:latin typeface="Corbel"/>
                <a:cs typeface="Corbel"/>
              </a:rPr>
              <a:t>nonché il </a:t>
            </a:r>
            <a:r>
              <a:rPr lang="it-IT" spc="-5" dirty="0">
                <a:latin typeface="Corbel"/>
                <a:cs typeface="Corbel"/>
              </a:rPr>
              <a:t>livello </a:t>
            </a:r>
            <a:r>
              <a:rPr lang="it-IT" spc="-20" dirty="0">
                <a:latin typeface="Corbel"/>
                <a:cs typeface="Corbel"/>
              </a:rPr>
              <a:t>di </a:t>
            </a:r>
            <a:r>
              <a:rPr lang="it-IT" spc="-15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padronanza </a:t>
            </a:r>
            <a:r>
              <a:rPr lang="it-IT" spc="-10" dirty="0">
                <a:latin typeface="Corbel"/>
                <a:cs typeface="Corbel"/>
              </a:rPr>
              <a:t>delle </a:t>
            </a:r>
            <a:r>
              <a:rPr lang="it-IT" b="1" dirty="0">
                <a:solidFill>
                  <a:srgbClr val="0033CC"/>
                </a:solidFill>
                <a:latin typeface="Corbel"/>
                <a:cs typeface="Corbel"/>
              </a:rPr>
              <a:t>competenze </a:t>
            </a:r>
            <a:r>
              <a:rPr lang="it-IT" b="1" spc="-10" dirty="0">
                <a:solidFill>
                  <a:srgbClr val="0033CC"/>
                </a:solidFill>
                <a:latin typeface="Corbel"/>
                <a:cs typeface="Corbel"/>
              </a:rPr>
              <a:t>di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cittadinanza</a:t>
            </a:r>
            <a:r>
              <a:rPr lang="it-IT" spc="-5" dirty="0">
                <a:latin typeface="Corbel"/>
                <a:cs typeface="Corbel"/>
              </a:rPr>
              <a:t>, </a:t>
            </a:r>
            <a:r>
              <a:rPr lang="it-IT" dirty="0">
                <a:latin typeface="Corbel"/>
                <a:cs typeface="Corbel"/>
              </a:rPr>
              <a:t> </a:t>
            </a:r>
            <a:r>
              <a:rPr lang="it-IT" spc="-15" dirty="0">
                <a:latin typeface="Corbel"/>
                <a:cs typeface="Corbel"/>
              </a:rPr>
              <a:t>delle</a:t>
            </a:r>
            <a:r>
              <a:rPr lang="it-IT" spc="45" dirty="0">
                <a:latin typeface="Corbel"/>
                <a:cs typeface="Corbel"/>
              </a:rPr>
              <a:t>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competenze</a:t>
            </a:r>
            <a:r>
              <a:rPr lang="it-IT" b="1" spc="2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nelle</a:t>
            </a:r>
            <a:r>
              <a:rPr lang="it-IT" b="1" spc="-1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lingue</a:t>
            </a:r>
            <a:r>
              <a:rPr lang="it-IT" b="1" spc="3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straniere</a:t>
            </a:r>
            <a:r>
              <a:rPr lang="it-IT" spc="-5" dirty="0" smtClean="0">
                <a:latin typeface="Corbel"/>
                <a:cs typeface="Corbel"/>
              </a:rPr>
              <a:t>.</a:t>
            </a:r>
          </a:p>
          <a:p>
            <a:pPr marL="12700" algn="just">
              <a:lnSpc>
                <a:spcPct val="100000"/>
              </a:lnSpc>
              <a:tabLst>
                <a:tab pos="1372235" algn="l"/>
                <a:tab pos="2426970" algn="l"/>
                <a:tab pos="2875280" algn="l"/>
                <a:tab pos="3729354" algn="l"/>
                <a:tab pos="4472940" algn="l"/>
              </a:tabLst>
            </a:pPr>
            <a:r>
              <a:rPr lang="it-IT" spc="-10" dirty="0">
                <a:latin typeface="Corbel"/>
                <a:cs typeface="Corbel"/>
              </a:rPr>
              <a:t>Per </a:t>
            </a:r>
            <a:r>
              <a:rPr lang="it-IT" spc="-5" dirty="0">
                <a:latin typeface="Corbel"/>
                <a:cs typeface="Corbel"/>
              </a:rPr>
              <a:t>i </a:t>
            </a:r>
            <a:r>
              <a:rPr lang="it-IT" dirty="0">
                <a:latin typeface="Corbel"/>
                <a:cs typeface="Corbel"/>
              </a:rPr>
              <a:t>percorsi </a:t>
            </a:r>
            <a:r>
              <a:rPr lang="it-IT" spc="-5" dirty="0">
                <a:latin typeface="Corbel"/>
                <a:cs typeface="Corbel"/>
              </a:rPr>
              <a:t>ad </a:t>
            </a:r>
            <a:r>
              <a:rPr lang="it-IT" spc="-10" dirty="0">
                <a:latin typeface="Corbel"/>
                <a:cs typeface="Corbel"/>
              </a:rPr>
              <a:t>indirizzo </a:t>
            </a:r>
            <a:r>
              <a:rPr lang="it-IT" spc="-5" dirty="0">
                <a:latin typeface="Corbel"/>
                <a:cs typeface="Corbel"/>
              </a:rPr>
              <a:t>musicale, nell'ambito </a:t>
            </a:r>
            <a:r>
              <a:rPr lang="it-IT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del colloquio è previsto anche </a:t>
            </a:r>
            <a:r>
              <a:rPr lang="it-IT" spc="-10" dirty="0">
                <a:latin typeface="Corbel"/>
                <a:cs typeface="Corbel"/>
              </a:rPr>
              <a:t>lo </a:t>
            </a:r>
            <a:r>
              <a:rPr lang="it-IT" dirty="0">
                <a:latin typeface="Corbel"/>
                <a:cs typeface="Corbel"/>
              </a:rPr>
              <a:t>svolgimento </a:t>
            </a:r>
            <a:r>
              <a:rPr lang="it-IT" spc="-20" dirty="0">
                <a:latin typeface="Corbel"/>
                <a:cs typeface="Corbel"/>
              </a:rPr>
              <a:t>di </a:t>
            </a:r>
            <a:r>
              <a:rPr lang="it-IT" spc="-15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una</a:t>
            </a:r>
            <a:r>
              <a:rPr lang="it-IT" spc="-15" dirty="0">
                <a:latin typeface="Corbel"/>
                <a:cs typeface="Corbel"/>
              </a:rPr>
              <a:t> </a:t>
            </a:r>
            <a:r>
              <a:rPr lang="it-IT" spc="-10" dirty="0">
                <a:latin typeface="Corbel"/>
                <a:cs typeface="Corbel"/>
              </a:rPr>
              <a:t>prova</a:t>
            </a:r>
            <a:r>
              <a:rPr lang="it-IT" spc="40" dirty="0">
                <a:latin typeface="Corbel"/>
                <a:cs typeface="Corbel"/>
              </a:rPr>
              <a:t> </a:t>
            </a:r>
            <a:r>
              <a:rPr lang="it-IT" spc="-10" dirty="0">
                <a:latin typeface="Corbel"/>
                <a:cs typeface="Corbel"/>
              </a:rPr>
              <a:t>pratica</a:t>
            </a:r>
            <a:r>
              <a:rPr lang="it-IT" spc="15" dirty="0">
                <a:latin typeface="Corbel"/>
                <a:cs typeface="Corbel"/>
              </a:rPr>
              <a:t> </a:t>
            </a:r>
            <a:r>
              <a:rPr lang="it-IT" spc="-10" dirty="0">
                <a:latin typeface="Corbel"/>
                <a:cs typeface="Corbel"/>
              </a:rPr>
              <a:t>di</a:t>
            </a:r>
            <a:r>
              <a:rPr lang="it-IT" spc="25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strumento</a:t>
            </a:r>
            <a:r>
              <a:rPr lang="it-IT" spc="-5" dirty="0" smtClean="0">
                <a:latin typeface="Corbel"/>
                <a:cs typeface="Corbel"/>
              </a:rPr>
              <a:t>. </a:t>
            </a:r>
          </a:p>
          <a:p>
            <a:pPr marL="12700" algn="r">
              <a:lnSpc>
                <a:spcPct val="100000"/>
              </a:lnSpc>
              <a:tabLst>
                <a:tab pos="1372235" algn="l"/>
                <a:tab pos="2426970" algn="l"/>
                <a:tab pos="2875280" algn="l"/>
                <a:tab pos="3729354" algn="l"/>
                <a:tab pos="4472940" algn="l"/>
              </a:tabLst>
            </a:pPr>
            <a:r>
              <a:rPr lang="it-IT" spc="-5" dirty="0" smtClean="0">
                <a:latin typeface="Corbel"/>
                <a:cs typeface="Corbel"/>
              </a:rPr>
              <a:t>Art</a:t>
            </a:r>
            <a:r>
              <a:rPr lang="it-IT" spc="-5" dirty="0">
                <a:latin typeface="Corbel"/>
                <a:cs typeface="Corbel"/>
              </a:rPr>
              <a:t>.</a:t>
            </a:r>
            <a:r>
              <a:rPr lang="it-IT" spc="-45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18,</a:t>
            </a:r>
            <a:r>
              <a:rPr lang="it-IT" spc="5" dirty="0">
                <a:latin typeface="Corbel"/>
                <a:cs typeface="Corbel"/>
              </a:rPr>
              <a:t> comma</a:t>
            </a:r>
            <a:r>
              <a:rPr lang="it-IT" spc="-60" dirty="0">
                <a:latin typeface="Corbel"/>
                <a:cs typeface="Corbel"/>
              </a:rPr>
              <a:t> </a:t>
            </a:r>
            <a:r>
              <a:rPr lang="it-IT" dirty="0">
                <a:latin typeface="Corbel"/>
                <a:cs typeface="Corbel"/>
              </a:rPr>
              <a:t>5</a:t>
            </a:r>
          </a:p>
          <a:p>
            <a:pPr marL="12700" algn="just">
              <a:lnSpc>
                <a:spcPct val="100000"/>
              </a:lnSpc>
              <a:tabLst>
                <a:tab pos="1372235" algn="l"/>
                <a:tab pos="2426970" algn="l"/>
                <a:tab pos="2875280" algn="l"/>
                <a:tab pos="3729354" algn="l"/>
                <a:tab pos="4472940" algn="l"/>
              </a:tabLst>
            </a:pPr>
            <a:endParaRPr lang="it-IT" spc="-5" dirty="0" smtClean="0">
              <a:latin typeface="Corbel"/>
              <a:cs typeface="Corbel"/>
            </a:endParaRPr>
          </a:p>
          <a:p>
            <a:pPr marL="12700" algn="just">
              <a:lnSpc>
                <a:spcPct val="100000"/>
              </a:lnSpc>
              <a:tabLst>
                <a:tab pos="1372235" algn="l"/>
                <a:tab pos="2426970" algn="l"/>
                <a:tab pos="2875280" algn="l"/>
                <a:tab pos="3729354" algn="l"/>
                <a:tab pos="4472940" algn="l"/>
              </a:tabLst>
            </a:pPr>
            <a:endParaRPr lang="it-IT" spc="-5" dirty="0" smtClean="0">
              <a:latin typeface="Corbel"/>
              <a:cs typeface="Corbel"/>
            </a:endParaRPr>
          </a:p>
          <a:p>
            <a:pPr marL="12700" algn="just">
              <a:lnSpc>
                <a:spcPct val="100000"/>
              </a:lnSpc>
              <a:tabLst>
                <a:tab pos="1372235" algn="l"/>
                <a:tab pos="2426970" algn="l"/>
                <a:tab pos="2875280" algn="l"/>
                <a:tab pos="3729354" algn="l"/>
                <a:tab pos="4472940" algn="l"/>
              </a:tabLst>
            </a:pPr>
            <a:endParaRPr lang="it-IT" spc="-5" dirty="0">
              <a:latin typeface="Corbel"/>
              <a:cs typeface="Corbel"/>
            </a:endParaRPr>
          </a:p>
          <a:p>
            <a:pPr marL="12700" algn="just">
              <a:lnSpc>
                <a:spcPct val="100000"/>
              </a:lnSpc>
              <a:tabLst>
                <a:tab pos="1372235" algn="l"/>
                <a:tab pos="2426970" algn="l"/>
                <a:tab pos="2875280" algn="l"/>
                <a:tab pos="3729354" algn="l"/>
                <a:tab pos="4472940" algn="l"/>
              </a:tabLst>
            </a:pPr>
            <a:endParaRPr lang="it-IT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tabLst>
                <a:tab pos="1372235" algn="l"/>
                <a:tab pos="2426970" algn="l"/>
                <a:tab pos="2875280" algn="l"/>
                <a:tab pos="3729354" algn="l"/>
                <a:tab pos="4472940" algn="l"/>
              </a:tabLst>
            </a:pPr>
            <a:endParaRPr lang="it-IT" spc="-5" dirty="0" smtClean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tabLst>
                <a:tab pos="1372235" algn="l"/>
                <a:tab pos="2426970" algn="l"/>
                <a:tab pos="2875280" algn="l"/>
                <a:tab pos="3729354" algn="l"/>
                <a:tab pos="4472940" algn="l"/>
              </a:tabLst>
            </a:pPr>
            <a:endParaRPr lang="it-IT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tabLst>
                <a:tab pos="1372235" algn="l"/>
                <a:tab pos="2426970" algn="l"/>
                <a:tab pos="2875280" algn="l"/>
                <a:tab pos="3729354" algn="l"/>
                <a:tab pos="4472940" algn="l"/>
              </a:tabLst>
            </a:pPr>
            <a:endParaRPr lang="it-IT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820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65239" y="710071"/>
            <a:ext cx="10432025" cy="695942"/>
          </a:xfrm>
        </p:spPr>
        <p:txBody>
          <a:bodyPr>
            <a:noAutofit/>
          </a:bodyPr>
          <a:lstStyle/>
          <a:p>
            <a:r>
              <a:rPr lang="it-IT" spc="-31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spc="425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spc="-63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pc="-755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it-IT" spc="-615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spc="110" dirty="0" smtClean="0">
                <a:solidFill>
                  <a:schemeClr val="accent2">
                    <a:lumMod val="75000"/>
                  </a:schemeClr>
                </a:solidFill>
              </a:rPr>
              <a:t>ll</a:t>
            </a:r>
            <a:r>
              <a:rPr lang="it-IT" spc="-615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spc="-620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it-IT" spc="-655" dirty="0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it-IT" spc="-285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spc="-3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spc="-53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pc="-885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it-IT" spc="525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it-IT" spc="-890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spc="-335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it-IT" spc="-72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spc="-1005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spc="-565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spc="-54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pc="-39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t-IT" spc="-890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spc="425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spc="-61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pc="-885" dirty="0" err="1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it-IT" spc="-1040" dirty="0" err="1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it-IT" spc="-1005" dirty="0" err="1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spc="-720" dirty="0" err="1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it-IT" spc="-60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pc="-985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it-IT" spc="-86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it-IT" spc="-61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it-IT" spc="-59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pc="27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it-IT" spc="-63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pc="-98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it-IT" spc="-715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it-IT" spc="-935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it-IT" spc="-665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2722" y="1674915"/>
            <a:ext cx="6272981" cy="1655762"/>
          </a:xfrm>
        </p:spPr>
        <p:txBody>
          <a:bodyPr>
            <a:normAutofit fontScale="85000" lnSpcReduction="10000"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8725" algn="l"/>
                <a:tab pos="2283460" algn="l"/>
                <a:tab pos="2799080" algn="l"/>
                <a:tab pos="3112770" algn="l"/>
                <a:tab pos="4137660" algn="l"/>
                <a:tab pos="4796155" algn="l"/>
              </a:tabLst>
            </a:pPr>
            <a:r>
              <a:rPr lang="it-IT" dirty="0" smtClean="0">
                <a:latin typeface="Corbel"/>
                <a:cs typeface="Corbel"/>
              </a:rPr>
              <a:t>1.</a:t>
            </a:r>
            <a:r>
              <a:rPr lang="it-IT" spc="5" dirty="0" smtClean="0">
                <a:latin typeface="Corbel"/>
                <a:cs typeface="Corbel"/>
              </a:rPr>
              <a:t> </a:t>
            </a:r>
            <a:r>
              <a:rPr lang="it-IT" spc="-10" dirty="0">
                <a:latin typeface="Corbel"/>
                <a:cs typeface="Corbel"/>
              </a:rPr>
              <a:t>Il</a:t>
            </a:r>
            <a:r>
              <a:rPr lang="it-IT" spc="-5" dirty="0">
                <a:latin typeface="Corbel"/>
                <a:cs typeface="Corbel"/>
              </a:rPr>
              <a:t> colloquio</a:t>
            </a:r>
            <a:r>
              <a:rPr lang="it-IT" dirty="0">
                <a:latin typeface="Corbel"/>
                <a:cs typeface="Corbel"/>
              </a:rPr>
              <a:t> è</a:t>
            </a:r>
            <a:r>
              <a:rPr lang="it-IT" spc="5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finalizzato</a:t>
            </a:r>
            <a:r>
              <a:rPr lang="it-IT" dirty="0">
                <a:latin typeface="Corbel"/>
                <a:cs typeface="Corbel"/>
              </a:rPr>
              <a:t> a</a:t>
            </a:r>
            <a:r>
              <a:rPr lang="it-IT" spc="5" dirty="0">
                <a:latin typeface="Corbel"/>
                <a:cs typeface="Corbel"/>
              </a:rPr>
              <a:t> </a:t>
            </a:r>
            <a:r>
              <a:rPr lang="it-IT" dirty="0">
                <a:latin typeface="Corbel"/>
                <a:cs typeface="Corbel"/>
              </a:rPr>
              <a:t>valutare</a:t>
            </a:r>
            <a:r>
              <a:rPr lang="it-IT" spc="5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il</a:t>
            </a:r>
            <a:r>
              <a:rPr lang="it-IT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livello</a:t>
            </a:r>
            <a:r>
              <a:rPr lang="it-IT" dirty="0">
                <a:latin typeface="Corbel"/>
                <a:cs typeface="Corbel"/>
              </a:rPr>
              <a:t> </a:t>
            </a:r>
            <a:r>
              <a:rPr lang="it-IT" spc="15" dirty="0">
                <a:latin typeface="Corbel"/>
                <a:cs typeface="Corbel"/>
              </a:rPr>
              <a:t>di </a:t>
            </a:r>
            <a:r>
              <a:rPr lang="it-IT" spc="20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acquisizione</a:t>
            </a:r>
            <a:r>
              <a:rPr lang="it-IT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delle</a:t>
            </a:r>
            <a:r>
              <a:rPr lang="it-IT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conoscenze,</a:t>
            </a:r>
            <a:r>
              <a:rPr lang="it-IT" dirty="0">
                <a:latin typeface="Corbel"/>
                <a:cs typeface="Corbel"/>
              </a:rPr>
              <a:t> </a:t>
            </a:r>
            <a:r>
              <a:rPr lang="it-IT" spc="-10" dirty="0">
                <a:latin typeface="Corbel"/>
                <a:cs typeface="Corbel"/>
              </a:rPr>
              <a:t>abilità</a:t>
            </a:r>
            <a:r>
              <a:rPr lang="it-IT" spc="-5" dirty="0">
                <a:latin typeface="Corbel"/>
                <a:cs typeface="Corbel"/>
              </a:rPr>
              <a:t> </a:t>
            </a:r>
            <a:r>
              <a:rPr lang="it-IT" dirty="0">
                <a:latin typeface="Corbel"/>
                <a:cs typeface="Corbel"/>
              </a:rPr>
              <a:t>e</a:t>
            </a:r>
            <a:r>
              <a:rPr lang="it-IT" spc="5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competenze </a:t>
            </a:r>
            <a:r>
              <a:rPr lang="it-IT" dirty="0">
                <a:latin typeface="Corbel"/>
                <a:cs typeface="Corbel"/>
              </a:rPr>
              <a:t>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descritte</a:t>
            </a:r>
            <a:r>
              <a:rPr lang="it-IT" b="1" spc="10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b="1" spc="5" dirty="0">
                <a:solidFill>
                  <a:srgbClr val="0033CC"/>
                </a:solidFill>
                <a:latin typeface="Corbel"/>
                <a:cs typeface="Corbel"/>
              </a:rPr>
              <a:t>nel</a:t>
            </a:r>
            <a:r>
              <a:rPr lang="it-IT" b="1" spc="11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profilo</a:t>
            </a:r>
            <a:r>
              <a:rPr lang="it-IT" b="1" spc="11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finale</a:t>
            </a:r>
            <a:r>
              <a:rPr lang="it-IT" b="1" spc="8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b="1" spc="-5" dirty="0">
                <a:solidFill>
                  <a:srgbClr val="0033CC"/>
                </a:solidFill>
                <a:latin typeface="Corbel"/>
                <a:cs typeface="Corbel"/>
              </a:rPr>
              <a:t>dello</a:t>
            </a:r>
            <a:r>
              <a:rPr lang="it-IT" b="1" spc="10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b="1" dirty="0">
                <a:solidFill>
                  <a:srgbClr val="0033CC"/>
                </a:solidFill>
                <a:latin typeface="Corbel"/>
                <a:cs typeface="Corbel"/>
              </a:rPr>
              <a:t>studente</a:t>
            </a:r>
            <a:r>
              <a:rPr lang="it-IT" b="1" spc="10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previsto</a:t>
            </a:r>
            <a:r>
              <a:rPr lang="it-IT" spc="125" dirty="0">
                <a:latin typeface="Corbel"/>
                <a:cs typeface="Corbel"/>
              </a:rPr>
              <a:t> </a:t>
            </a:r>
            <a:r>
              <a:rPr lang="it-IT" dirty="0" smtClean="0">
                <a:latin typeface="Corbel"/>
                <a:cs typeface="Corbel"/>
              </a:rPr>
              <a:t>dalle </a:t>
            </a:r>
            <a:r>
              <a:rPr lang="it-IT" spc="-5" dirty="0">
                <a:latin typeface="Corbel"/>
                <a:cs typeface="Corbel"/>
              </a:rPr>
              <a:t>Indicazioni	nazionali	</a:t>
            </a:r>
            <a:r>
              <a:rPr lang="it-IT" dirty="0">
                <a:latin typeface="Corbel"/>
                <a:cs typeface="Corbel"/>
              </a:rPr>
              <a:t>per	</a:t>
            </a:r>
            <a:r>
              <a:rPr lang="it-IT" spc="5" dirty="0">
                <a:latin typeface="Corbel"/>
                <a:cs typeface="Corbel"/>
              </a:rPr>
              <a:t>il	</a:t>
            </a:r>
            <a:r>
              <a:rPr lang="it-IT" spc="-5" dirty="0">
                <a:latin typeface="Corbel"/>
                <a:cs typeface="Corbel"/>
              </a:rPr>
              <a:t>curricolo	della	scuola</a:t>
            </a:r>
            <a:endParaRPr lang="it-IT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lang="it-IT" spc="-10" dirty="0">
                <a:latin typeface="Corbel"/>
                <a:cs typeface="Corbel"/>
              </a:rPr>
              <a:t>dell’infanzia</a:t>
            </a:r>
            <a:r>
              <a:rPr lang="it-IT" spc="65" dirty="0">
                <a:latin typeface="Corbel"/>
                <a:cs typeface="Corbel"/>
              </a:rPr>
              <a:t> </a:t>
            </a:r>
            <a:r>
              <a:rPr lang="it-IT" dirty="0">
                <a:latin typeface="Corbel"/>
                <a:cs typeface="Corbel"/>
              </a:rPr>
              <a:t>e</a:t>
            </a:r>
            <a:r>
              <a:rPr lang="it-IT" spc="-5" dirty="0">
                <a:latin typeface="Corbel"/>
                <a:cs typeface="Corbel"/>
              </a:rPr>
              <a:t> del</a:t>
            </a:r>
            <a:r>
              <a:rPr lang="it-IT" spc="20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primo </a:t>
            </a:r>
            <a:r>
              <a:rPr lang="it-IT" spc="-10" dirty="0">
                <a:latin typeface="Corbel"/>
                <a:cs typeface="Corbel"/>
              </a:rPr>
              <a:t>ciclo</a:t>
            </a:r>
            <a:r>
              <a:rPr lang="it-IT" spc="5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di</a:t>
            </a:r>
            <a:r>
              <a:rPr lang="it-IT" spc="15" dirty="0">
                <a:latin typeface="Corbel"/>
                <a:cs typeface="Corbel"/>
              </a:rPr>
              <a:t> </a:t>
            </a:r>
            <a:r>
              <a:rPr lang="it-IT" spc="-10" dirty="0">
                <a:latin typeface="Corbel"/>
                <a:cs typeface="Corbel"/>
              </a:rPr>
              <a:t>istruzione.</a:t>
            </a:r>
            <a:endParaRPr lang="it-IT" dirty="0">
              <a:latin typeface="Corbel"/>
              <a:cs typeface="Corbel"/>
            </a:endParaRPr>
          </a:p>
          <a:p>
            <a:endParaRPr lang="it-IT" dirty="0"/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9658" y="2369471"/>
            <a:ext cx="3599688" cy="4120896"/>
          </a:xfrm>
          <a:prstGeom prst="rect">
            <a:avLst/>
          </a:prstGeom>
        </p:spPr>
      </p:pic>
      <p:sp>
        <p:nvSpPr>
          <p:cNvPr id="5" name="object 7"/>
          <p:cNvSpPr txBox="1"/>
          <p:nvPr/>
        </p:nvSpPr>
        <p:spPr>
          <a:xfrm>
            <a:off x="9242949" y="2723833"/>
            <a:ext cx="73025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20" dirty="0">
                <a:latin typeface="Ink Free"/>
                <a:cs typeface="Ink Free"/>
              </a:rPr>
              <a:t>D</a:t>
            </a:r>
            <a:r>
              <a:rPr sz="1400" spc="10" dirty="0">
                <a:latin typeface="Ink Free"/>
                <a:cs typeface="Ink Free"/>
              </a:rPr>
              <a:t>.</a:t>
            </a:r>
            <a:r>
              <a:rPr sz="1400" spc="20" dirty="0">
                <a:latin typeface="Ink Free"/>
                <a:cs typeface="Ink Free"/>
              </a:rPr>
              <a:t>M</a:t>
            </a:r>
            <a:r>
              <a:rPr sz="1400" spc="-5" dirty="0">
                <a:latin typeface="Ink Free"/>
                <a:cs typeface="Ink Free"/>
              </a:rPr>
              <a:t>.</a:t>
            </a:r>
            <a:r>
              <a:rPr sz="1400" spc="-55" dirty="0">
                <a:latin typeface="Ink Free"/>
                <a:cs typeface="Ink Free"/>
              </a:rPr>
              <a:t> </a:t>
            </a:r>
            <a:r>
              <a:rPr sz="1400" spc="15" dirty="0">
                <a:latin typeface="Ink Free"/>
                <a:cs typeface="Ink Free"/>
              </a:rPr>
              <a:t>7</a:t>
            </a:r>
            <a:r>
              <a:rPr sz="1400" spc="5" dirty="0">
                <a:latin typeface="Ink Free"/>
                <a:cs typeface="Ink Free"/>
              </a:rPr>
              <a:t>4</a:t>
            </a:r>
            <a:r>
              <a:rPr sz="1400" spc="-5" dirty="0">
                <a:latin typeface="Ink Free"/>
                <a:cs typeface="Ink Free"/>
              </a:rPr>
              <a:t>1  </a:t>
            </a:r>
            <a:r>
              <a:rPr sz="1400" spc="25" dirty="0">
                <a:latin typeface="Ink Free"/>
                <a:cs typeface="Ink Free"/>
              </a:rPr>
              <a:t>d</a:t>
            </a:r>
            <a:r>
              <a:rPr sz="1400" spc="20" dirty="0">
                <a:latin typeface="Ink Free"/>
                <a:cs typeface="Ink Free"/>
              </a:rPr>
              <a:t>e</a:t>
            </a:r>
            <a:r>
              <a:rPr sz="1400" spc="-5" dirty="0">
                <a:latin typeface="Ink Free"/>
                <a:cs typeface="Ink Free"/>
              </a:rPr>
              <a:t>l</a:t>
            </a:r>
            <a:r>
              <a:rPr sz="1400" spc="-60" dirty="0">
                <a:latin typeface="Ink Free"/>
                <a:cs typeface="Ink Free"/>
              </a:rPr>
              <a:t> </a:t>
            </a:r>
            <a:r>
              <a:rPr sz="1400" spc="15" dirty="0">
                <a:latin typeface="Ink Free"/>
                <a:cs typeface="Ink Free"/>
              </a:rPr>
              <a:t>2</a:t>
            </a:r>
            <a:r>
              <a:rPr sz="1400" spc="25" dirty="0">
                <a:latin typeface="Ink Free"/>
                <a:cs typeface="Ink Free"/>
              </a:rPr>
              <a:t>01</a:t>
            </a:r>
            <a:r>
              <a:rPr sz="1400" spc="-5" dirty="0">
                <a:latin typeface="Ink Free"/>
                <a:cs typeface="Ink Free"/>
              </a:rPr>
              <a:t>7,  </a:t>
            </a:r>
            <a:r>
              <a:rPr sz="1400" spc="10" dirty="0">
                <a:latin typeface="Ink Free"/>
                <a:cs typeface="Ink Free"/>
              </a:rPr>
              <a:t>art. </a:t>
            </a:r>
            <a:r>
              <a:rPr sz="1400" spc="15" dirty="0">
                <a:latin typeface="Ink Free"/>
                <a:cs typeface="Ink Free"/>
              </a:rPr>
              <a:t>10, </a:t>
            </a:r>
            <a:r>
              <a:rPr sz="1400" spc="20" dirty="0">
                <a:latin typeface="Ink Free"/>
                <a:cs typeface="Ink Free"/>
              </a:rPr>
              <a:t> </a:t>
            </a:r>
            <a:r>
              <a:rPr sz="1400" spc="10" dirty="0">
                <a:latin typeface="Ink Free"/>
                <a:cs typeface="Ink Free"/>
              </a:rPr>
              <a:t>comma</a:t>
            </a:r>
            <a:r>
              <a:rPr sz="1400" spc="-95" dirty="0">
                <a:latin typeface="Ink Free"/>
                <a:cs typeface="Ink Free"/>
              </a:rPr>
              <a:t> </a:t>
            </a:r>
            <a:r>
              <a:rPr sz="1400" spc="-5" dirty="0">
                <a:latin typeface="Ink Free"/>
                <a:cs typeface="Ink Free"/>
              </a:rPr>
              <a:t>1</a:t>
            </a:r>
            <a:endParaRPr sz="1400" dirty="0">
              <a:latin typeface="Ink Free"/>
              <a:cs typeface="Ink Free"/>
            </a:endParaRPr>
          </a:p>
        </p:txBody>
      </p:sp>
      <p:sp>
        <p:nvSpPr>
          <p:cNvPr id="6" name="object 12"/>
          <p:cNvSpPr/>
          <p:nvPr/>
        </p:nvSpPr>
        <p:spPr>
          <a:xfrm>
            <a:off x="3168298" y="3557791"/>
            <a:ext cx="1082040" cy="1011555"/>
          </a:xfrm>
          <a:custGeom>
            <a:avLst/>
            <a:gdLst/>
            <a:ahLst/>
            <a:cxnLst/>
            <a:rect l="l" t="t" r="r" b="b"/>
            <a:pathLst>
              <a:path w="1082039" h="1011554">
                <a:moveTo>
                  <a:pt x="0" y="508026"/>
                </a:moveTo>
                <a:lnTo>
                  <a:pt x="39678" y="514634"/>
                </a:lnTo>
                <a:lnTo>
                  <a:pt x="84502" y="514042"/>
                </a:lnTo>
                <a:lnTo>
                  <a:pt x="136538" y="510147"/>
                </a:lnTo>
                <a:lnTo>
                  <a:pt x="197851" y="506843"/>
                </a:lnTo>
                <a:lnTo>
                  <a:pt x="270510" y="508026"/>
                </a:lnTo>
                <a:lnTo>
                  <a:pt x="270365" y="482539"/>
                </a:lnTo>
                <a:lnTo>
                  <a:pt x="268961" y="442299"/>
                </a:lnTo>
                <a:lnTo>
                  <a:pt x="266781" y="390770"/>
                </a:lnTo>
                <a:lnTo>
                  <a:pt x="264310" y="331418"/>
                </a:lnTo>
                <a:lnTo>
                  <a:pt x="262032" y="267710"/>
                </a:lnTo>
                <a:lnTo>
                  <a:pt x="260433" y="203110"/>
                </a:lnTo>
                <a:lnTo>
                  <a:pt x="259996" y="141084"/>
                </a:lnTo>
                <a:lnTo>
                  <a:pt x="261207" y="85097"/>
                </a:lnTo>
                <a:lnTo>
                  <a:pt x="264550" y="38616"/>
                </a:lnTo>
                <a:lnTo>
                  <a:pt x="270510" y="5106"/>
                </a:lnTo>
                <a:lnTo>
                  <a:pt x="338423" y="1499"/>
                </a:lnTo>
                <a:lnTo>
                  <a:pt x="399746" y="0"/>
                </a:lnTo>
                <a:lnTo>
                  <a:pt x="455426" y="145"/>
                </a:lnTo>
                <a:lnTo>
                  <a:pt x="506413" y="1475"/>
                </a:lnTo>
                <a:lnTo>
                  <a:pt x="553655" y="3526"/>
                </a:lnTo>
                <a:lnTo>
                  <a:pt x="598098" y="5836"/>
                </a:lnTo>
                <a:lnTo>
                  <a:pt x="640692" y="7943"/>
                </a:lnTo>
                <a:lnTo>
                  <a:pt x="682383" y="9386"/>
                </a:lnTo>
                <a:lnTo>
                  <a:pt x="724122" y="9702"/>
                </a:lnTo>
                <a:lnTo>
                  <a:pt x="766854" y="8429"/>
                </a:lnTo>
                <a:lnTo>
                  <a:pt x="811529" y="5106"/>
                </a:lnTo>
                <a:lnTo>
                  <a:pt x="820342" y="65311"/>
                </a:lnTo>
                <a:lnTo>
                  <a:pt x="824270" y="126123"/>
                </a:lnTo>
                <a:lnTo>
                  <a:pt x="824411" y="186489"/>
                </a:lnTo>
                <a:lnTo>
                  <a:pt x="821862" y="245355"/>
                </a:lnTo>
                <a:lnTo>
                  <a:pt x="817721" y="301667"/>
                </a:lnTo>
                <a:lnTo>
                  <a:pt x="813084" y="354370"/>
                </a:lnTo>
                <a:lnTo>
                  <a:pt x="809049" y="402411"/>
                </a:lnTo>
                <a:lnTo>
                  <a:pt x="806714" y="444737"/>
                </a:lnTo>
                <a:lnTo>
                  <a:pt x="807175" y="480293"/>
                </a:lnTo>
                <a:lnTo>
                  <a:pt x="811529" y="508026"/>
                </a:lnTo>
                <a:lnTo>
                  <a:pt x="865497" y="510098"/>
                </a:lnTo>
                <a:lnTo>
                  <a:pt x="914576" y="508391"/>
                </a:lnTo>
                <a:lnTo>
                  <a:pt x="963722" y="505648"/>
                </a:lnTo>
                <a:lnTo>
                  <a:pt x="1017891" y="504612"/>
                </a:lnTo>
                <a:lnTo>
                  <a:pt x="1082039" y="508026"/>
                </a:lnTo>
                <a:lnTo>
                  <a:pt x="1054330" y="547050"/>
                </a:lnTo>
                <a:lnTo>
                  <a:pt x="1024221" y="585944"/>
                </a:lnTo>
                <a:lnTo>
                  <a:pt x="991989" y="624557"/>
                </a:lnTo>
                <a:lnTo>
                  <a:pt x="957914" y="662736"/>
                </a:lnTo>
                <a:lnTo>
                  <a:pt x="922274" y="700332"/>
                </a:lnTo>
                <a:lnTo>
                  <a:pt x="885346" y="737193"/>
                </a:lnTo>
                <a:lnTo>
                  <a:pt x="847410" y="773167"/>
                </a:lnTo>
                <a:lnTo>
                  <a:pt x="808744" y="808105"/>
                </a:lnTo>
                <a:lnTo>
                  <a:pt x="769626" y="841855"/>
                </a:lnTo>
                <a:lnTo>
                  <a:pt x="730334" y="874265"/>
                </a:lnTo>
                <a:lnTo>
                  <a:pt x="691148" y="905186"/>
                </a:lnTo>
                <a:lnTo>
                  <a:pt x="652345" y="934465"/>
                </a:lnTo>
                <a:lnTo>
                  <a:pt x="614203" y="961952"/>
                </a:lnTo>
                <a:lnTo>
                  <a:pt x="577002" y="987496"/>
                </a:lnTo>
                <a:lnTo>
                  <a:pt x="541020" y="1010946"/>
                </a:lnTo>
                <a:lnTo>
                  <a:pt x="510385" y="997025"/>
                </a:lnTo>
                <a:lnTo>
                  <a:pt x="451689" y="955789"/>
                </a:lnTo>
                <a:lnTo>
                  <a:pt x="422810" y="929306"/>
                </a:lnTo>
                <a:lnTo>
                  <a:pt x="393700" y="899468"/>
                </a:lnTo>
                <a:lnTo>
                  <a:pt x="363949" y="866690"/>
                </a:lnTo>
                <a:lnTo>
                  <a:pt x="333150" y="831388"/>
                </a:lnTo>
                <a:lnTo>
                  <a:pt x="300894" y="793979"/>
                </a:lnTo>
                <a:lnTo>
                  <a:pt x="266773" y="754877"/>
                </a:lnTo>
                <a:lnTo>
                  <a:pt x="230377" y="714499"/>
                </a:lnTo>
                <a:lnTo>
                  <a:pt x="191300" y="673262"/>
                </a:lnTo>
                <a:lnTo>
                  <a:pt x="149132" y="631579"/>
                </a:lnTo>
                <a:lnTo>
                  <a:pt x="103465" y="589869"/>
                </a:lnTo>
                <a:lnTo>
                  <a:pt x="53890" y="548546"/>
                </a:lnTo>
                <a:lnTo>
                  <a:pt x="0" y="508026"/>
                </a:lnTo>
                <a:close/>
              </a:path>
            </a:pathLst>
          </a:custGeom>
          <a:ln w="381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8"/>
          <p:cNvGrpSpPr/>
          <p:nvPr/>
        </p:nvGrpSpPr>
        <p:grpSpPr>
          <a:xfrm>
            <a:off x="1532704" y="4796460"/>
            <a:ext cx="4074160" cy="1583558"/>
            <a:chOff x="1454046" y="4486782"/>
            <a:chExt cx="4074160" cy="1050290"/>
          </a:xfrm>
        </p:grpSpPr>
        <p:sp>
          <p:nvSpPr>
            <p:cNvPr id="8" name="object 9"/>
            <p:cNvSpPr/>
            <p:nvPr/>
          </p:nvSpPr>
          <p:spPr>
            <a:xfrm>
              <a:off x="1465948" y="4499135"/>
              <a:ext cx="4050665" cy="1031875"/>
            </a:xfrm>
            <a:custGeom>
              <a:avLst/>
              <a:gdLst/>
              <a:ahLst/>
              <a:cxnLst/>
              <a:rect l="l" t="t" r="r" b="b"/>
              <a:pathLst>
                <a:path w="4050665" h="1031875">
                  <a:moveTo>
                    <a:pt x="2281381" y="0"/>
                  </a:moveTo>
                  <a:lnTo>
                    <a:pt x="2233318" y="183"/>
                  </a:lnTo>
                  <a:lnTo>
                    <a:pt x="2183704" y="999"/>
                  </a:lnTo>
                  <a:lnTo>
                    <a:pt x="2132605" y="2284"/>
                  </a:lnTo>
                  <a:lnTo>
                    <a:pt x="1914664" y="8856"/>
                  </a:lnTo>
                  <a:lnTo>
                    <a:pt x="1861619" y="9533"/>
                  </a:lnTo>
                  <a:lnTo>
                    <a:pt x="1807266" y="9200"/>
                  </a:lnTo>
                  <a:lnTo>
                    <a:pt x="1752090" y="8124"/>
                  </a:lnTo>
                  <a:lnTo>
                    <a:pt x="1696577" y="6570"/>
                  </a:lnTo>
                  <a:lnTo>
                    <a:pt x="1586480" y="3093"/>
                  </a:lnTo>
                  <a:lnTo>
                    <a:pt x="1532868" y="1702"/>
                  </a:lnTo>
                  <a:lnTo>
                    <a:pt x="1480860" y="897"/>
                  </a:lnTo>
                  <a:lnTo>
                    <a:pt x="1430943" y="944"/>
                  </a:lnTo>
                  <a:lnTo>
                    <a:pt x="1383601" y="2109"/>
                  </a:lnTo>
                  <a:lnTo>
                    <a:pt x="1339321" y="4658"/>
                  </a:lnTo>
                  <a:lnTo>
                    <a:pt x="1259172" y="12734"/>
                  </a:lnTo>
                  <a:lnTo>
                    <a:pt x="1218462" y="14439"/>
                  </a:lnTo>
                  <a:lnTo>
                    <a:pt x="1176363" y="14410"/>
                  </a:lnTo>
                  <a:lnTo>
                    <a:pt x="1132781" y="13089"/>
                  </a:lnTo>
                  <a:lnTo>
                    <a:pt x="1087623" y="10917"/>
                  </a:lnTo>
                  <a:lnTo>
                    <a:pt x="992198" y="5777"/>
                  </a:lnTo>
                  <a:lnTo>
                    <a:pt x="941745" y="3691"/>
                  </a:lnTo>
                  <a:lnTo>
                    <a:pt x="889339" y="2516"/>
                  </a:lnTo>
                  <a:lnTo>
                    <a:pt x="834887" y="2691"/>
                  </a:lnTo>
                  <a:lnTo>
                    <a:pt x="778294" y="4658"/>
                  </a:lnTo>
                  <a:lnTo>
                    <a:pt x="719467" y="8856"/>
                  </a:lnTo>
                  <a:lnTo>
                    <a:pt x="656445" y="13751"/>
                  </a:lnTo>
                  <a:lnTo>
                    <a:pt x="597860" y="16729"/>
                  </a:lnTo>
                  <a:lnTo>
                    <a:pt x="543149" y="18103"/>
                  </a:lnTo>
                  <a:lnTo>
                    <a:pt x="491747" y="18186"/>
                  </a:lnTo>
                  <a:lnTo>
                    <a:pt x="443093" y="17289"/>
                  </a:lnTo>
                  <a:lnTo>
                    <a:pt x="396622" y="15726"/>
                  </a:lnTo>
                  <a:lnTo>
                    <a:pt x="264677" y="10165"/>
                  </a:lnTo>
                  <a:lnTo>
                    <a:pt x="221307" y="9062"/>
                  </a:lnTo>
                  <a:lnTo>
                    <a:pt x="177304" y="8856"/>
                  </a:lnTo>
                  <a:lnTo>
                    <a:pt x="130788" y="12607"/>
                  </a:lnTo>
                  <a:lnTo>
                    <a:pt x="90760" y="29167"/>
                  </a:lnTo>
                  <a:lnTo>
                    <a:pt x="57908" y="56211"/>
                  </a:lnTo>
                  <a:lnTo>
                    <a:pt x="32919" y="91416"/>
                  </a:lnTo>
                  <a:lnTo>
                    <a:pt x="16481" y="132455"/>
                  </a:lnTo>
                  <a:lnTo>
                    <a:pt x="9283" y="177004"/>
                  </a:lnTo>
                  <a:lnTo>
                    <a:pt x="9685" y="216654"/>
                  </a:lnTo>
                  <a:lnTo>
                    <a:pt x="9218" y="262808"/>
                  </a:lnTo>
                  <a:lnTo>
                    <a:pt x="8102" y="314241"/>
                  </a:lnTo>
                  <a:lnTo>
                    <a:pt x="1511" y="548283"/>
                  </a:lnTo>
                  <a:lnTo>
                    <a:pt x="425" y="607749"/>
                  </a:lnTo>
                  <a:lnTo>
                    <a:pt x="0" y="665149"/>
                  </a:lnTo>
                  <a:lnTo>
                    <a:pt x="454" y="719258"/>
                  </a:lnTo>
                  <a:lnTo>
                    <a:pt x="2007" y="768851"/>
                  </a:lnTo>
                  <a:lnTo>
                    <a:pt x="4877" y="812706"/>
                  </a:lnTo>
                  <a:lnTo>
                    <a:pt x="19577" y="899155"/>
                  </a:lnTo>
                  <a:lnTo>
                    <a:pt x="37491" y="940293"/>
                  </a:lnTo>
                  <a:lnTo>
                    <a:pt x="62623" y="972865"/>
                  </a:lnTo>
                  <a:lnTo>
                    <a:pt x="94570" y="996728"/>
                  </a:lnTo>
                  <a:lnTo>
                    <a:pt x="132932" y="1011736"/>
                  </a:lnTo>
                  <a:lnTo>
                    <a:pt x="177304" y="1017744"/>
                  </a:lnTo>
                  <a:lnTo>
                    <a:pt x="227680" y="1018948"/>
                  </a:lnTo>
                  <a:lnTo>
                    <a:pt x="381571" y="1023231"/>
                  </a:lnTo>
                  <a:lnTo>
                    <a:pt x="485801" y="1025755"/>
                  </a:lnTo>
                  <a:lnTo>
                    <a:pt x="538206" y="1026650"/>
                  </a:lnTo>
                  <a:lnTo>
                    <a:pt x="590717" y="1027181"/>
                  </a:lnTo>
                  <a:lnTo>
                    <a:pt x="643266" y="1027260"/>
                  </a:lnTo>
                  <a:lnTo>
                    <a:pt x="695786" y="1026797"/>
                  </a:lnTo>
                  <a:lnTo>
                    <a:pt x="748212" y="1025703"/>
                  </a:lnTo>
                  <a:lnTo>
                    <a:pt x="800476" y="1023889"/>
                  </a:lnTo>
                  <a:lnTo>
                    <a:pt x="852511" y="1021266"/>
                  </a:lnTo>
                  <a:lnTo>
                    <a:pt x="904252" y="1017744"/>
                  </a:lnTo>
                  <a:lnTo>
                    <a:pt x="963614" y="1012941"/>
                  </a:lnTo>
                  <a:lnTo>
                    <a:pt x="1052759" y="1005378"/>
                  </a:lnTo>
                  <a:lnTo>
                    <a:pt x="1087923" y="1002828"/>
                  </a:lnTo>
                  <a:lnTo>
                    <a:pt x="1120400" y="1001239"/>
                  </a:lnTo>
                  <a:lnTo>
                    <a:pt x="1152880" y="1000715"/>
                  </a:lnTo>
                  <a:lnTo>
                    <a:pt x="1188052" y="1001361"/>
                  </a:lnTo>
                  <a:lnTo>
                    <a:pt x="1228606" y="1003283"/>
                  </a:lnTo>
                  <a:lnTo>
                    <a:pt x="1277232" y="1006584"/>
                  </a:lnTo>
                  <a:lnTo>
                    <a:pt x="1336620" y="1011369"/>
                  </a:lnTo>
                  <a:lnTo>
                    <a:pt x="1409458" y="1017744"/>
                  </a:lnTo>
                  <a:lnTo>
                    <a:pt x="1470808" y="1022749"/>
                  </a:lnTo>
                  <a:lnTo>
                    <a:pt x="1528689" y="1026522"/>
                  </a:lnTo>
                  <a:lnTo>
                    <a:pt x="1583504" y="1029176"/>
                  </a:lnTo>
                  <a:lnTo>
                    <a:pt x="1635656" y="1030829"/>
                  </a:lnTo>
                  <a:lnTo>
                    <a:pt x="1685550" y="1031596"/>
                  </a:lnTo>
                  <a:lnTo>
                    <a:pt x="1733587" y="1031593"/>
                  </a:lnTo>
                  <a:lnTo>
                    <a:pt x="1780171" y="1030936"/>
                  </a:lnTo>
                  <a:lnTo>
                    <a:pt x="1825705" y="1029741"/>
                  </a:lnTo>
                  <a:lnTo>
                    <a:pt x="1870593" y="1028122"/>
                  </a:lnTo>
                  <a:lnTo>
                    <a:pt x="1915238" y="1026197"/>
                  </a:lnTo>
                  <a:lnTo>
                    <a:pt x="2005411" y="1021890"/>
                  </a:lnTo>
                  <a:lnTo>
                    <a:pt x="2099449" y="1017744"/>
                  </a:lnTo>
                  <a:lnTo>
                    <a:pt x="2163072" y="1014740"/>
                  </a:lnTo>
                  <a:lnTo>
                    <a:pt x="2219217" y="1011270"/>
                  </a:lnTo>
                  <a:lnTo>
                    <a:pt x="2315924" y="1004632"/>
                  </a:lnTo>
                  <a:lnTo>
                    <a:pt x="2359910" y="1002314"/>
                  </a:lnTo>
                  <a:lnTo>
                    <a:pt x="2403267" y="1001230"/>
                  </a:lnTo>
                  <a:lnTo>
                    <a:pt x="2447708" y="1001806"/>
                  </a:lnTo>
                  <a:lnTo>
                    <a:pt x="2494945" y="1004467"/>
                  </a:lnTo>
                  <a:lnTo>
                    <a:pt x="2546690" y="1009638"/>
                  </a:lnTo>
                  <a:lnTo>
                    <a:pt x="2604655" y="1017744"/>
                  </a:lnTo>
                  <a:lnTo>
                    <a:pt x="2651130" y="1023762"/>
                  </a:lnTo>
                  <a:lnTo>
                    <a:pt x="2696103" y="1027164"/>
                  </a:lnTo>
                  <a:lnTo>
                    <a:pt x="2740153" y="1028389"/>
                  </a:lnTo>
                  <a:lnTo>
                    <a:pt x="2783863" y="1027877"/>
                  </a:lnTo>
                  <a:lnTo>
                    <a:pt x="2827811" y="1026068"/>
                  </a:lnTo>
                  <a:lnTo>
                    <a:pt x="2872580" y="1023403"/>
                  </a:lnTo>
                  <a:lnTo>
                    <a:pt x="2966899" y="1017265"/>
                  </a:lnTo>
                  <a:lnTo>
                    <a:pt x="3017611" y="1014673"/>
                  </a:lnTo>
                  <a:lnTo>
                    <a:pt x="3071466" y="1012984"/>
                  </a:lnTo>
                  <a:lnTo>
                    <a:pt x="3129043" y="1012639"/>
                  </a:lnTo>
                  <a:lnTo>
                    <a:pt x="3190924" y="1014079"/>
                  </a:lnTo>
                  <a:lnTo>
                    <a:pt x="3257689" y="1017744"/>
                  </a:lnTo>
                  <a:lnTo>
                    <a:pt x="3328773" y="1022520"/>
                  </a:lnTo>
                  <a:lnTo>
                    <a:pt x="3392427" y="1026220"/>
                  </a:lnTo>
                  <a:lnTo>
                    <a:pt x="3449802" y="1028906"/>
                  </a:lnTo>
                  <a:lnTo>
                    <a:pt x="3502051" y="1030642"/>
                  </a:lnTo>
                  <a:lnTo>
                    <a:pt x="3550326" y="1031488"/>
                  </a:lnTo>
                  <a:lnTo>
                    <a:pt x="3595779" y="1031508"/>
                  </a:lnTo>
                  <a:lnTo>
                    <a:pt x="3639562" y="1030763"/>
                  </a:lnTo>
                  <a:lnTo>
                    <a:pt x="3682828" y="1029315"/>
                  </a:lnTo>
                  <a:lnTo>
                    <a:pt x="3726730" y="1027227"/>
                  </a:lnTo>
                  <a:lnTo>
                    <a:pt x="3772418" y="1024562"/>
                  </a:lnTo>
                  <a:lnTo>
                    <a:pt x="3917918" y="1014743"/>
                  </a:lnTo>
                  <a:lnTo>
                    <a:pt x="3956640" y="1000933"/>
                  </a:lnTo>
                  <a:lnTo>
                    <a:pt x="3989161" y="976914"/>
                  </a:lnTo>
                  <a:lnTo>
                    <a:pt x="4014708" y="943284"/>
                  </a:lnTo>
                  <a:lnTo>
                    <a:pt x="4032507" y="900645"/>
                  </a:lnTo>
                  <a:lnTo>
                    <a:pt x="4041787" y="849596"/>
                  </a:lnTo>
                  <a:lnTo>
                    <a:pt x="4046965" y="780918"/>
                  </a:lnTo>
                  <a:lnTo>
                    <a:pt x="4049662" y="717617"/>
                  </a:lnTo>
                  <a:lnTo>
                    <a:pt x="4050319" y="658997"/>
                  </a:lnTo>
                  <a:lnTo>
                    <a:pt x="4049378" y="604360"/>
                  </a:lnTo>
                  <a:lnTo>
                    <a:pt x="4047281" y="553012"/>
                  </a:lnTo>
                  <a:lnTo>
                    <a:pt x="4044467" y="504254"/>
                  </a:lnTo>
                  <a:lnTo>
                    <a:pt x="4038457" y="411727"/>
                  </a:lnTo>
                  <a:lnTo>
                    <a:pt x="4036143" y="366564"/>
                  </a:lnTo>
                  <a:lnTo>
                    <a:pt x="4034878" y="321207"/>
                  </a:lnTo>
                  <a:lnTo>
                    <a:pt x="4035103" y="274959"/>
                  </a:lnTo>
                  <a:lnTo>
                    <a:pt x="4037259" y="227124"/>
                  </a:lnTo>
                  <a:lnTo>
                    <a:pt x="4041787" y="177004"/>
                  </a:lnTo>
                  <a:lnTo>
                    <a:pt x="4035329" y="132755"/>
                  </a:lnTo>
                  <a:lnTo>
                    <a:pt x="4017219" y="91782"/>
                  </a:lnTo>
                  <a:lnTo>
                    <a:pt x="3989733" y="56497"/>
                  </a:lnTo>
                  <a:lnTo>
                    <a:pt x="3955145" y="29308"/>
                  </a:lnTo>
                  <a:lnTo>
                    <a:pt x="3915731" y="12624"/>
                  </a:lnTo>
                  <a:lnTo>
                    <a:pt x="3873766" y="8856"/>
                  </a:lnTo>
                  <a:lnTo>
                    <a:pt x="3811107" y="7450"/>
                  </a:lnTo>
                  <a:lnTo>
                    <a:pt x="3690898" y="5204"/>
                  </a:lnTo>
                  <a:lnTo>
                    <a:pt x="3577409" y="3764"/>
                  </a:lnTo>
                  <a:lnTo>
                    <a:pt x="3470525" y="3189"/>
                  </a:lnTo>
                  <a:lnTo>
                    <a:pt x="3370134" y="3539"/>
                  </a:lnTo>
                  <a:lnTo>
                    <a:pt x="3322338" y="4080"/>
                  </a:lnTo>
                  <a:lnTo>
                    <a:pt x="3276122" y="4874"/>
                  </a:lnTo>
                  <a:lnTo>
                    <a:pt x="3231473" y="5930"/>
                  </a:lnTo>
                  <a:lnTo>
                    <a:pt x="3188377" y="7255"/>
                  </a:lnTo>
                  <a:lnTo>
                    <a:pt x="3103684" y="10602"/>
                  </a:lnTo>
                  <a:lnTo>
                    <a:pt x="3005781" y="13938"/>
                  </a:lnTo>
                  <a:lnTo>
                    <a:pt x="2897693" y="16673"/>
                  </a:lnTo>
                  <a:lnTo>
                    <a:pt x="2841830" y="17667"/>
                  </a:lnTo>
                  <a:lnTo>
                    <a:pt x="2785820" y="18333"/>
                  </a:lnTo>
                  <a:lnTo>
                    <a:pt x="2730464" y="18613"/>
                  </a:lnTo>
                  <a:lnTo>
                    <a:pt x="2676560" y="18447"/>
                  </a:lnTo>
                  <a:lnTo>
                    <a:pt x="2624909" y="17776"/>
                  </a:lnTo>
                  <a:lnTo>
                    <a:pt x="2576310" y="16540"/>
                  </a:lnTo>
                  <a:lnTo>
                    <a:pt x="2531564" y="14681"/>
                  </a:lnTo>
                  <a:lnTo>
                    <a:pt x="2491470" y="12139"/>
                  </a:lnTo>
                  <a:lnTo>
                    <a:pt x="2415617" y="4877"/>
                  </a:lnTo>
                  <a:lnTo>
                    <a:pt x="2372596" y="2184"/>
                  </a:lnTo>
                  <a:lnTo>
                    <a:pt x="2327829" y="612"/>
                  </a:lnTo>
                  <a:lnTo>
                    <a:pt x="2281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1466746" y="4499482"/>
              <a:ext cx="4048760" cy="1024890"/>
            </a:xfrm>
            <a:custGeom>
              <a:avLst/>
              <a:gdLst/>
              <a:ahLst/>
              <a:cxnLst/>
              <a:rect l="l" t="t" r="r" b="b"/>
              <a:pathLst>
                <a:path w="4048760" h="1024889">
                  <a:moveTo>
                    <a:pt x="8485" y="176657"/>
                  </a:moveTo>
                  <a:lnTo>
                    <a:pt x="15913" y="129188"/>
                  </a:lnTo>
                  <a:lnTo>
                    <a:pt x="35310" y="86045"/>
                  </a:lnTo>
                  <a:lnTo>
                    <a:pt x="63873" y="49816"/>
                  </a:lnTo>
                  <a:lnTo>
                    <a:pt x="98796" y="23090"/>
                  </a:lnTo>
                  <a:lnTo>
                    <a:pt x="137275" y="8458"/>
                  </a:lnTo>
                  <a:lnTo>
                    <a:pt x="176506" y="8509"/>
                  </a:lnTo>
                  <a:lnTo>
                    <a:pt x="238227" y="9001"/>
                  </a:lnTo>
                  <a:lnTo>
                    <a:pt x="296841" y="10111"/>
                  </a:lnTo>
                  <a:lnTo>
                    <a:pt x="352777" y="11600"/>
                  </a:lnTo>
                  <a:lnTo>
                    <a:pt x="406467" y="13230"/>
                  </a:lnTo>
                  <a:lnTo>
                    <a:pt x="458343" y="14761"/>
                  </a:lnTo>
                  <a:lnTo>
                    <a:pt x="508835" y="15954"/>
                  </a:lnTo>
                  <a:lnTo>
                    <a:pt x="558374" y="16572"/>
                  </a:lnTo>
                  <a:lnTo>
                    <a:pt x="607391" y="16375"/>
                  </a:lnTo>
                  <a:lnTo>
                    <a:pt x="656319" y="15125"/>
                  </a:lnTo>
                  <a:lnTo>
                    <a:pt x="705586" y="12582"/>
                  </a:lnTo>
                  <a:lnTo>
                    <a:pt x="755626" y="8509"/>
                  </a:lnTo>
                  <a:lnTo>
                    <a:pt x="805408" y="4564"/>
                  </a:lnTo>
                  <a:lnTo>
                    <a:pt x="854006" y="2357"/>
                  </a:lnTo>
                  <a:lnTo>
                    <a:pt x="902005" y="1570"/>
                  </a:lnTo>
                  <a:lnTo>
                    <a:pt x="949993" y="1889"/>
                  </a:lnTo>
                  <a:lnTo>
                    <a:pt x="998553" y="2996"/>
                  </a:lnTo>
                  <a:lnTo>
                    <a:pt x="1048272" y="4576"/>
                  </a:lnTo>
                  <a:lnTo>
                    <a:pt x="1099735" y="6313"/>
                  </a:lnTo>
                  <a:lnTo>
                    <a:pt x="1153528" y="7891"/>
                  </a:lnTo>
                  <a:lnTo>
                    <a:pt x="1210238" y="8993"/>
                  </a:lnTo>
                  <a:lnTo>
                    <a:pt x="1270448" y="9305"/>
                  </a:lnTo>
                  <a:lnTo>
                    <a:pt x="1334746" y="8509"/>
                  </a:lnTo>
                  <a:lnTo>
                    <a:pt x="1404150" y="7631"/>
                  </a:lnTo>
                  <a:lnTo>
                    <a:pt x="1466657" y="7948"/>
                  </a:lnTo>
                  <a:lnTo>
                    <a:pt x="1523280" y="9085"/>
                  </a:lnTo>
                  <a:lnTo>
                    <a:pt x="1575032" y="10667"/>
                  </a:lnTo>
                  <a:lnTo>
                    <a:pt x="1622925" y="12319"/>
                  </a:lnTo>
                  <a:lnTo>
                    <a:pt x="1667972" y="13666"/>
                  </a:lnTo>
                  <a:lnTo>
                    <a:pt x="1711185" y="14334"/>
                  </a:lnTo>
                  <a:lnTo>
                    <a:pt x="1753578" y="13947"/>
                  </a:lnTo>
                  <a:lnTo>
                    <a:pt x="1796162" y="12130"/>
                  </a:lnTo>
                  <a:lnTo>
                    <a:pt x="1839952" y="8509"/>
                  </a:lnTo>
                  <a:lnTo>
                    <a:pt x="1882398" y="5523"/>
                  </a:lnTo>
                  <a:lnTo>
                    <a:pt x="1928067" y="4675"/>
                  </a:lnTo>
                  <a:lnTo>
                    <a:pt x="1976342" y="5452"/>
                  </a:lnTo>
                  <a:lnTo>
                    <a:pt x="2026602" y="7339"/>
                  </a:lnTo>
                  <a:lnTo>
                    <a:pt x="2078231" y="9823"/>
                  </a:lnTo>
                  <a:lnTo>
                    <a:pt x="2130610" y="12390"/>
                  </a:lnTo>
                  <a:lnTo>
                    <a:pt x="2183121" y="14528"/>
                  </a:lnTo>
                  <a:lnTo>
                    <a:pt x="2235145" y="15722"/>
                  </a:lnTo>
                  <a:lnTo>
                    <a:pt x="2286064" y="15460"/>
                  </a:lnTo>
                  <a:lnTo>
                    <a:pt x="2335260" y="13226"/>
                  </a:lnTo>
                  <a:lnTo>
                    <a:pt x="2382115" y="8509"/>
                  </a:lnTo>
                  <a:lnTo>
                    <a:pt x="2431051" y="3609"/>
                  </a:lnTo>
                  <a:lnTo>
                    <a:pt x="2478376" y="1876"/>
                  </a:lnTo>
                  <a:lnTo>
                    <a:pt x="2524824" y="2532"/>
                  </a:lnTo>
                  <a:lnTo>
                    <a:pt x="2571131" y="4796"/>
                  </a:lnTo>
                  <a:lnTo>
                    <a:pt x="2618033" y="7890"/>
                  </a:lnTo>
                  <a:lnTo>
                    <a:pt x="2666265" y="11033"/>
                  </a:lnTo>
                  <a:lnTo>
                    <a:pt x="2716561" y="13446"/>
                  </a:lnTo>
                  <a:lnTo>
                    <a:pt x="2769658" y="14349"/>
                  </a:lnTo>
                  <a:lnTo>
                    <a:pt x="2826290" y="12963"/>
                  </a:lnTo>
                  <a:lnTo>
                    <a:pt x="2887194" y="8509"/>
                  </a:lnTo>
                  <a:lnTo>
                    <a:pt x="2921650" y="5585"/>
                  </a:lnTo>
                  <a:lnTo>
                    <a:pt x="2958364" y="3349"/>
                  </a:lnTo>
                  <a:lnTo>
                    <a:pt x="2997280" y="1737"/>
                  </a:lnTo>
                  <a:lnTo>
                    <a:pt x="3038341" y="683"/>
                  </a:lnTo>
                  <a:lnTo>
                    <a:pt x="3081490" y="126"/>
                  </a:lnTo>
                  <a:lnTo>
                    <a:pt x="3126671" y="0"/>
                  </a:lnTo>
                  <a:lnTo>
                    <a:pt x="3173825" y="241"/>
                  </a:lnTo>
                  <a:lnTo>
                    <a:pt x="3222897" y="786"/>
                  </a:lnTo>
                  <a:lnTo>
                    <a:pt x="3273829" y="1570"/>
                  </a:lnTo>
                  <a:lnTo>
                    <a:pt x="3326566" y="2530"/>
                  </a:lnTo>
                  <a:lnTo>
                    <a:pt x="3381048" y="3601"/>
                  </a:lnTo>
                  <a:lnTo>
                    <a:pt x="3437221" y="4720"/>
                  </a:lnTo>
                  <a:lnTo>
                    <a:pt x="3495027" y="5823"/>
                  </a:lnTo>
                  <a:lnTo>
                    <a:pt x="3554408" y="6845"/>
                  </a:lnTo>
                  <a:lnTo>
                    <a:pt x="3615309" y="7722"/>
                  </a:lnTo>
                  <a:lnTo>
                    <a:pt x="3677673" y="8392"/>
                  </a:lnTo>
                  <a:lnTo>
                    <a:pt x="3741441" y="8788"/>
                  </a:lnTo>
                  <a:lnTo>
                    <a:pt x="3806559" y="8849"/>
                  </a:lnTo>
                  <a:lnTo>
                    <a:pt x="3872968" y="8509"/>
                  </a:lnTo>
                  <a:lnTo>
                    <a:pt x="3920065" y="16334"/>
                  </a:lnTo>
                  <a:lnTo>
                    <a:pt x="3963660" y="34408"/>
                  </a:lnTo>
                  <a:lnTo>
                    <a:pt x="4000650" y="61103"/>
                  </a:lnTo>
                  <a:lnTo>
                    <a:pt x="4027936" y="94794"/>
                  </a:lnTo>
                  <a:lnTo>
                    <a:pt x="4042416" y="133854"/>
                  </a:lnTo>
                  <a:lnTo>
                    <a:pt x="4040989" y="176657"/>
                  </a:lnTo>
                  <a:lnTo>
                    <a:pt x="4042167" y="234645"/>
                  </a:lnTo>
                  <a:lnTo>
                    <a:pt x="4043423" y="290418"/>
                  </a:lnTo>
                  <a:lnTo>
                    <a:pt x="4044683" y="344298"/>
                  </a:lnTo>
                  <a:lnTo>
                    <a:pt x="4045871" y="396602"/>
                  </a:lnTo>
                  <a:lnTo>
                    <a:pt x="4046913" y="447652"/>
                  </a:lnTo>
                  <a:lnTo>
                    <a:pt x="4047733" y="497767"/>
                  </a:lnTo>
                  <a:lnTo>
                    <a:pt x="4048258" y="547266"/>
                  </a:lnTo>
                  <a:lnTo>
                    <a:pt x="4048411" y="596470"/>
                  </a:lnTo>
                  <a:lnTo>
                    <a:pt x="4048118" y="645698"/>
                  </a:lnTo>
                  <a:lnTo>
                    <a:pt x="4047305" y="695270"/>
                  </a:lnTo>
                  <a:lnTo>
                    <a:pt x="4045895" y="745506"/>
                  </a:lnTo>
                  <a:lnTo>
                    <a:pt x="4043815" y="796726"/>
                  </a:lnTo>
                  <a:lnTo>
                    <a:pt x="4040989" y="849249"/>
                  </a:lnTo>
                  <a:lnTo>
                    <a:pt x="4041102" y="895765"/>
                  </a:lnTo>
                  <a:lnTo>
                    <a:pt x="4027372" y="938083"/>
                  </a:lnTo>
                  <a:lnTo>
                    <a:pt x="4001746" y="973804"/>
                  </a:lnTo>
                  <a:lnTo>
                    <a:pt x="3966172" y="1000529"/>
                  </a:lnTo>
                  <a:lnTo>
                    <a:pt x="3922597" y="1015860"/>
                  </a:lnTo>
                  <a:lnTo>
                    <a:pt x="3872968" y="1017397"/>
                  </a:lnTo>
                  <a:lnTo>
                    <a:pt x="3824039" y="1016072"/>
                  </a:lnTo>
                  <a:lnTo>
                    <a:pt x="3770518" y="1015800"/>
                  </a:lnTo>
                  <a:lnTo>
                    <a:pt x="3713686" y="1016318"/>
                  </a:lnTo>
                  <a:lnTo>
                    <a:pt x="3654829" y="1017365"/>
                  </a:lnTo>
                  <a:lnTo>
                    <a:pt x="3595227" y="1018676"/>
                  </a:lnTo>
                  <a:lnTo>
                    <a:pt x="3536165" y="1019990"/>
                  </a:lnTo>
                  <a:lnTo>
                    <a:pt x="3478925" y="1021044"/>
                  </a:lnTo>
                  <a:lnTo>
                    <a:pt x="3424790" y="1021574"/>
                  </a:lnTo>
                  <a:lnTo>
                    <a:pt x="3375044" y="1021318"/>
                  </a:lnTo>
                  <a:lnTo>
                    <a:pt x="3330969" y="1020013"/>
                  </a:lnTo>
                  <a:lnTo>
                    <a:pt x="3293848" y="1017397"/>
                  </a:lnTo>
                  <a:lnTo>
                    <a:pt x="3263769" y="1015124"/>
                  </a:lnTo>
                  <a:lnTo>
                    <a:pt x="3229835" y="1013875"/>
                  </a:lnTo>
                  <a:lnTo>
                    <a:pt x="3192182" y="1013474"/>
                  </a:lnTo>
                  <a:lnTo>
                    <a:pt x="3150944" y="1013745"/>
                  </a:lnTo>
                  <a:lnTo>
                    <a:pt x="3106256" y="1014511"/>
                  </a:lnTo>
                  <a:lnTo>
                    <a:pt x="3058255" y="1015598"/>
                  </a:lnTo>
                  <a:lnTo>
                    <a:pt x="3007074" y="1016829"/>
                  </a:lnTo>
                  <a:lnTo>
                    <a:pt x="2952851" y="1018028"/>
                  </a:lnTo>
                  <a:lnTo>
                    <a:pt x="2895719" y="1019020"/>
                  </a:lnTo>
                  <a:lnTo>
                    <a:pt x="2835814" y="1019629"/>
                  </a:lnTo>
                  <a:lnTo>
                    <a:pt x="2773271" y="1019678"/>
                  </a:lnTo>
                  <a:lnTo>
                    <a:pt x="2708226" y="1018993"/>
                  </a:lnTo>
                  <a:lnTo>
                    <a:pt x="2640814" y="1017397"/>
                  </a:lnTo>
                  <a:lnTo>
                    <a:pt x="2571941" y="1015711"/>
                  </a:lnTo>
                  <a:lnTo>
                    <a:pt x="2512584" y="1015077"/>
                  </a:lnTo>
                  <a:lnTo>
                    <a:pt x="2460845" y="1015272"/>
                  </a:lnTo>
                  <a:lnTo>
                    <a:pt x="2414824" y="1016070"/>
                  </a:lnTo>
                  <a:lnTo>
                    <a:pt x="2372624" y="1017250"/>
                  </a:lnTo>
                  <a:lnTo>
                    <a:pt x="2332347" y="1018588"/>
                  </a:lnTo>
                  <a:lnTo>
                    <a:pt x="2292093" y="1019859"/>
                  </a:lnTo>
                  <a:lnTo>
                    <a:pt x="2249964" y="1020840"/>
                  </a:lnTo>
                  <a:lnTo>
                    <a:pt x="2204063" y="1021308"/>
                  </a:lnTo>
                  <a:lnTo>
                    <a:pt x="2152490" y="1021039"/>
                  </a:lnTo>
                  <a:lnTo>
                    <a:pt x="2093348" y="1019810"/>
                  </a:lnTo>
                  <a:lnTo>
                    <a:pt x="2024737" y="1017397"/>
                  </a:lnTo>
                  <a:lnTo>
                    <a:pt x="1955959" y="1015219"/>
                  </a:lnTo>
                  <a:lnTo>
                    <a:pt x="1896375" y="1014610"/>
                  </a:lnTo>
                  <a:lnTo>
                    <a:pt x="1844179" y="1015218"/>
                  </a:lnTo>
                  <a:lnTo>
                    <a:pt x="1797562" y="1016691"/>
                  </a:lnTo>
                  <a:lnTo>
                    <a:pt x="1754719" y="1018678"/>
                  </a:lnTo>
                  <a:lnTo>
                    <a:pt x="1713841" y="1020826"/>
                  </a:lnTo>
                  <a:lnTo>
                    <a:pt x="1673122" y="1022783"/>
                  </a:lnTo>
                  <a:lnTo>
                    <a:pt x="1630755" y="1024198"/>
                  </a:lnTo>
                  <a:lnTo>
                    <a:pt x="1584932" y="1024719"/>
                  </a:lnTo>
                  <a:lnTo>
                    <a:pt x="1533847" y="1023994"/>
                  </a:lnTo>
                  <a:lnTo>
                    <a:pt x="1475692" y="1021670"/>
                  </a:lnTo>
                  <a:lnTo>
                    <a:pt x="1408660" y="1017397"/>
                  </a:lnTo>
                  <a:lnTo>
                    <a:pt x="1339482" y="1012791"/>
                  </a:lnTo>
                  <a:lnTo>
                    <a:pt x="1275668" y="1009592"/>
                  </a:lnTo>
                  <a:lnTo>
                    <a:pt x="1216582" y="1007628"/>
                  </a:lnTo>
                  <a:lnTo>
                    <a:pt x="1161588" y="1006729"/>
                  </a:lnTo>
                  <a:lnTo>
                    <a:pt x="1110050" y="1006724"/>
                  </a:lnTo>
                  <a:lnTo>
                    <a:pt x="1061331" y="1007443"/>
                  </a:lnTo>
                  <a:lnTo>
                    <a:pt x="1014794" y="1008715"/>
                  </a:lnTo>
                  <a:lnTo>
                    <a:pt x="969804" y="1010370"/>
                  </a:lnTo>
                  <a:lnTo>
                    <a:pt x="925724" y="1012236"/>
                  </a:lnTo>
                  <a:lnTo>
                    <a:pt x="881919" y="1014143"/>
                  </a:lnTo>
                  <a:lnTo>
                    <a:pt x="837750" y="1015920"/>
                  </a:lnTo>
                  <a:lnTo>
                    <a:pt x="792583" y="1017397"/>
                  </a:lnTo>
                  <a:lnTo>
                    <a:pt x="745228" y="1018059"/>
                  </a:lnTo>
                  <a:lnTo>
                    <a:pt x="695292" y="1017688"/>
                  </a:lnTo>
                  <a:lnTo>
                    <a:pt x="643332" y="1016558"/>
                  </a:lnTo>
                  <a:lnTo>
                    <a:pt x="589905" y="1014942"/>
                  </a:lnTo>
                  <a:lnTo>
                    <a:pt x="535568" y="1013114"/>
                  </a:lnTo>
                  <a:lnTo>
                    <a:pt x="480877" y="1011349"/>
                  </a:lnTo>
                  <a:lnTo>
                    <a:pt x="426390" y="1009919"/>
                  </a:lnTo>
                  <a:lnTo>
                    <a:pt x="372664" y="1009100"/>
                  </a:lnTo>
                  <a:lnTo>
                    <a:pt x="320256" y="1009164"/>
                  </a:lnTo>
                  <a:lnTo>
                    <a:pt x="269722" y="1010385"/>
                  </a:lnTo>
                  <a:lnTo>
                    <a:pt x="221620" y="1013039"/>
                  </a:lnTo>
                  <a:lnTo>
                    <a:pt x="176506" y="1017397"/>
                  </a:lnTo>
                  <a:lnTo>
                    <a:pt x="130449" y="1010560"/>
                  </a:lnTo>
                  <a:lnTo>
                    <a:pt x="89906" y="992966"/>
                  </a:lnTo>
                  <a:lnTo>
                    <a:pt x="56157" y="966327"/>
                  </a:lnTo>
                  <a:lnTo>
                    <a:pt x="30484" y="932354"/>
                  </a:lnTo>
                  <a:lnTo>
                    <a:pt x="14166" y="892758"/>
                  </a:lnTo>
                  <a:lnTo>
                    <a:pt x="8485" y="849249"/>
                  </a:lnTo>
                  <a:lnTo>
                    <a:pt x="5759" y="785576"/>
                  </a:lnTo>
                  <a:lnTo>
                    <a:pt x="3598" y="728628"/>
                  </a:lnTo>
                  <a:lnTo>
                    <a:pt x="1971" y="677113"/>
                  </a:lnTo>
                  <a:lnTo>
                    <a:pt x="850" y="629741"/>
                  </a:lnTo>
                  <a:lnTo>
                    <a:pt x="202" y="585218"/>
                  </a:lnTo>
                  <a:lnTo>
                    <a:pt x="0" y="542255"/>
                  </a:lnTo>
                  <a:lnTo>
                    <a:pt x="211" y="499558"/>
                  </a:lnTo>
                  <a:lnTo>
                    <a:pt x="806" y="455837"/>
                  </a:lnTo>
                  <a:lnTo>
                    <a:pt x="1755" y="409800"/>
                  </a:lnTo>
                  <a:lnTo>
                    <a:pt x="3027" y="360155"/>
                  </a:lnTo>
                  <a:lnTo>
                    <a:pt x="4593" y="305611"/>
                  </a:lnTo>
                  <a:lnTo>
                    <a:pt x="6423" y="244875"/>
                  </a:lnTo>
                  <a:lnTo>
                    <a:pt x="8485" y="176657"/>
                  </a:lnTo>
                  <a:close/>
                </a:path>
              </a:pathLst>
            </a:custGeom>
            <a:ln w="254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1"/>
          <p:cNvSpPr txBox="1"/>
          <p:nvPr/>
        </p:nvSpPr>
        <p:spPr>
          <a:xfrm>
            <a:off x="1972759" y="4942827"/>
            <a:ext cx="31940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Ink Free"/>
                <a:cs typeface="Ink Free"/>
              </a:rPr>
              <a:t>Focus</a:t>
            </a:r>
            <a:r>
              <a:rPr sz="2400" spc="-75" dirty="0">
                <a:solidFill>
                  <a:srgbClr val="001F5F"/>
                </a:solidFill>
                <a:latin typeface="Ink Free"/>
                <a:cs typeface="Ink Free"/>
              </a:rPr>
              <a:t> </a:t>
            </a:r>
            <a:r>
              <a:rPr sz="2400" dirty="0">
                <a:solidFill>
                  <a:srgbClr val="001F5F"/>
                </a:solidFill>
                <a:latin typeface="Ink Free"/>
                <a:cs typeface="Ink Free"/>
              </a:rPr>
              <a:t>sulle</a:t>
            </a:r>
            <a:endParaRPr sz="2400" dirty="0">
              <a:latin typeface="Ink Free"/>
              <a:cs typeface="Ink Fre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Ink Free"/>
                <a:cs typeface="Ink Free"/>
              </a:rPr>
              <a:t>dimensioni</a:t>
            </a:r>
            <a:r>
              <a:rPr sz="2400" spc="-70" dirty="0">
                <a:solidFill>
                  <a:srgbClr val="001F5F"/>
                </a:solidFill>
                <a:latin typeface="Ink Free"/>
                <a:cs typeface="Ink Free"/>
              </a:rPr>
              <a:t> </a:t>
            </a:r>
            <a:r>
              <a:rPr sz="2400" dirty="0">
                <a:solidFill>
                  <a:srgbClr val="001F5F"/>
                </a:solidFill>
                <a:latin typeface="Ink Free"/>
                <a:cs typeface="Ink Free"/>
              </a:rPr>
              <a:t>di</a:t>
            </a:r>
            <a:r>
              <a:rPr sz="2400" spc="-40" dirty="0">
                <a:solidFill>
                  <a:srgbClr val="001F5F"/>
                </a:solidFill>
                <a:latin typeface="Ink Free"/>
                <a:cs typeface="Ink Free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nk Free"/>
                <a:cs typeface="Ink Free"/>
              </a:rPr>
              <a:t>competenza</a:t>
            </a:r>
            <a:endParaRPr sz="2400" dirty="0">
              <a:latin typeface="Ink Free"/>
              <a:cs typeface="Ink Free"/>
            </a:endParaRPr>
          </a:p>
        </p:txBody>
      </p:sp>
    </p:spTree>
    <p:extLst>
      <p:ext uri="{BB962C8B-B14F-4D97-AF65-F5344CB8AC3E}">
        <p14:creationId xmlns:p14="http://schemas.microsoft.com/office/powerpoint/2010/main" val="10715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440" y="228600"/>
            <a:ext cx="9933710" cy="1174173"/>
          </a:xfrm>
        </p:spPr>
        <p:txBody>
          <a:bodyPr>
            <a:normAutofit fontScale="90000"/>
          </a:bodyPr>
          <a:lstStyle/>
          <a:p>
            <a:pPr marL="3419475" algn="ctr">
              <a:lnSpc>
                <a:spcPct val="100000"/>
              </a:lnSpc>
              <a:spcBef>
                <a:spcPts val="95"/>
              </a:spcBef>
            </a:pPr>
            <a:r>
              <a:rPr lang="it-IT" sz="2700" b="1" spc="-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Indicazioni</a:t>
            </a:r>
            <a:r>
              <a:rPr lang="it-IT" sz="2700" b="1" spc="3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 </a:t>
            </a:r>
            <a:r>
              <a:rPr lang="it-IT" sz="2700" b="1" spc="-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Nazionali</a:t>
            </a:r>
            <a:r>
              <a:rPr lang="it-IT" sz="2700" b="1" spc="2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 </a:t>
            </a:r>
            <a:r>
              <a:rPr lang="it-IT" sz="2700" b="1" spc="-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per</a:t>
            </a:r>
            <a:r>
              <a:rPr lang="it-IT" sz="2700" b="1" spc="-2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 </a:t>
            </a:r>
            <a:r>
              <a:rPr lang="it-IT" sz="2700" b="1" spc="-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il</a:t>
            </a:r>
            <a:r>
              <a:rPr lang="it-IT" sz="2700" b="1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 </a:t>
            </a:r>
            <a:r>
              <a:rPr lang="it-IT" sz="2700" b="1" spc="-1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Curricolo il profilo finale dello studente alla fine del primo ciclo</a:t>
            </a:r>
            <a:r>
              <a:rPr lang="it-IT" sz="2000" spc="-10" dirty="0">
                <a:latin typeface="Ink Free"/>
                <a:cs typeface="Ink Free"/>
              </a:rPr>
              <a:t/>
            </a:r>
            <a:br>
              <a:rPr lang="it-IT" sz="2000" spc="-10" dirty="0">
                <a:latin typeface="Ink Free"/>
                <a:cs typeface="Ink Free"/>
              </a:rPr>
            </a:br>
            <a:endParaRPr lang="it-IT" sz="2000" dirty="0"/>
          </a:p>
        </p:txBody>
      </p:sp>
      <p:grpSp>
        <p:nvGrpSpPr>
          <p:cNvPr id="5" name="object 2"/>
          <p:cNvGrpSpPr/>
          <p:nvPr/>
        </p:nvGrpSpPr>
        <p:grpSpPr>
          <a:xfrm>
            <a:off x="3634482" y="1564880"/>
            <a:ext cx="4174459" cy="4608862"/>
            <a:chOff x="2858516" y="1732465"/>
            <a:chExt cx="3413125" cy="4404995"/>
          </a:xfrm>
        </p:grpSpPr>
        <p:pic>
          <p:nvPicPr>
            <p:cNvPr id="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0962" y="1732465"/>
              <a:ext cx="3400487" cy="4404875"/>
            </a:xfrm>
            <a:prstGeom prst="rect">
              <a:avLst/>
            </a:prstGeom>
          </p:spPr>
        </p:pic>
        <p:sp>
          <p:nvSpPr>
            <p:cNvPr id="7" name="object 4"/>
            <p:cNvSpPr/>
            <p:nvPr/>
          </p:nvSpPr>
          <p:spPr>
            <a:xfrm>
              <a:off x="2871216" y="2103119"/>
              <a:ext cx="3355975" cy="287020"/>
            </a:xfrm>
            <a:custGeom>
              <a:avLst/>
              <a:gdLst/>
              <a:ahLst/>
              <a:cxnLst/>
              <a:rect l="l" t="t" r="r" b="b"/>
              <a:pathLst>
                <a:path w="3355975" h="287019">
                  <a:moveTo>
                    <a:pt x="3308096" y="0"/>
                  </a:moveTo>
                  <a:lnTo>
                    <a:pt x="47751" y="0"/>
                  </a:lnTo>
                  <a:lnTo>
                    <a:pt x="29146" y="3746"/>
                  </a:lnTo>
                  <a:lnTo>
                    <a:pt x="13969" y="13969"/>
                  </a:lnTo>
                  <a:lnTo>
                    <a:pt x="3746" y="29146"/>
                  </a:lnTo>
                  <a:lnTo>
                    <a:pt x="0" y="47751"/>
                  </a:lnTo>
                  <a:lnTo>
                    <a:pt x="0" y="238759"/>
                  </a:lnTo>
                  <a:lnTo>
                    <a:pt x="3746" y="257365"/>
                  </a:lnTo>
                  <a:lnTo>
                    <a:pt x="13969" y="272541"/>
                  </a:lnTo>
                  <a:lnTo>
                    <a:pt x="29146" y="282765"/>
                  </a:lnTo>
                  <a:lnTo>
                    <a:pt x="47751" y="286512"/>
                  </a:lnTo>
                  <a:lnTo>
                    <a:pt x="3308096" y="286512"/>
                  </a:lnTo>
                  <a:lnTo>
                    <a:pt x="3326701" y="282765"/>
                  </a:lnTo>
                  <a:lnTo>
                    <a:pt x="3341878" y="272541"/>
                  </a:lnTo>
                  <a:lnTo>
                    <a:pt x="3352101" y="257365"/>
                  </a:lnTo>
                  <a:lnTo>
                    <a:pt x="3355848" y="238759"/>
                  </a:lnTo>
                  <a:lnTo>
                    <a:pt x="3355848" y="47751"/>
                  </a:lnTo>
                  <a:lnTo>
                    <a:pt x="3352101" y="29146"/>
                  </a:lnTo>
                  <a:lnTo>
                    <a:pt x="3341878" y="13970"/>
                  </a:lnTo>
                  <a:lnTo>
                    <a:pt x="3326701" y="3746"/>
                  </a:lnTo>
                  <a:lnTo>
                    <a:pt x="3308096" y="0"/>
                  </a:lnTo>
                  <a:close/>
                </a:path>
              </a:pathLst>
            </a:custGeom>
            <a:solidFill>
              <a:srgbClr val="FFFF00">
                <a:alpha val="4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2871216" y="2103119"/>
              <a:ext cx="3355975" cy="287020"/>
            </a:xfrm>
            <a:custGeom>
              <a:avLst/>
              <a:gdLst/>
              <a:ahLst/>
              <a:cxnLst/>
              <a:rect l="l" t="t" r="r" b="b"/>
              <a:pathLst>
                <a:path w="3355975" h="287019">
                  <a:moveTo>
                    <a:pt x="0" y="47751"/>
                  </a:moveTo>
                  <a:lnTo>
                    <a:pt x="3746" y="29146"/>
                  </a:lnTo>
                  <a:lnTo>
                    <a:pt x="13969" y="13969"/>
                  </a:lnTo>
                  <a:lnTo>
                    <a:pt x="29146" y="3746"/>
                  </a:lnTo>
                  <a:lnTo>
                    <a:pt x="47751" y="0"/>
                  </a:lnTo>
                  <a:lnTo>
                    <a:pt x="3308096" y="0"/>
                  </a:lnTo>
                  <a:lnTo>
                    <a:pt x="3326701" y="3746"/>
                  </a:lnTo>
                  <a:lnTo>
                    <a:pt x="3341878" y="13970"/>
                  </a:lnTo>
                  <a:lnTo>
                    <a:pt x="3352101" y="29146"/>
                  </a:lnTo>
                  <a:lnTo>
                    <a:pt x="3355848" y="47751"/>
                  </a:lnTo>
                  <a:lnTo>
                    <a:pt x="3355848" y="238759"/>
                  </a:lnTo>
                  <a:lnTo>
                    <a:pt x="3352101" y="257365"/>
                  </a:lnTo>
                  <a:lnTo>
                    <a:pt x="3341878" y="272541"/>
                  </a:lnTo>
                  <a:lnTo>
                    <a:pt x="3326701" y="282765"/>
                  </a:lnTo>
                  <a:lnTo>
                    <a:pt x="3308096" y="286512"/>
                  </a:lnTo>
                  <a:lnTo>
                    <a:pt x="47751" y="286512"/>
                  </a:lnTo>
                  <a:lnTo>
                    <a:pt x="29146" y="282765"/>
                  </a:lnTo>
                  <a:lnTo>
                    <a:pt x="13969" y="272541"/>
                  </a:lnTo>
                  <a:lnTo>
                    <a:pt x="3746" y="257365"/>
                  </a:lnTo>
                  <a:lnTo>
                    <a:pt x="0" y="238759"/>
                  </a:lnTo>
                  <a:lnTo>
                    <a:pt x="0" y="47751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7"/>
          <p:cNvSpPr txBox="1"/>
          <p:nvPr/>
        </p:nvSpPr>
        <p:spPr>
          <a:xfrm>
            <a:off x="838200" y="1624724"/>
            <a:ext cx="220281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15" dirty="0">
                <a:latin typeface="Corbel"/>
                <a:cs typeface="Corbel"/>
              </a:rPr>
              <a:t>…</a:t>
            </a:r>
            <a:r>
              <a:rPr sz="1100" dirty="0">
                <a:latin typeface="Corbel"/>
                <a:cs typeface="Corbel"/>
              </a:rPr>
              <a:t>è</a:t>
            </a:r>
            <a:r>
              <a:rPr sz="1100" spc="20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dirty="0">
                <a:latin typeface="Corbel"/>
                <a:cs typeface="Corbel"/>
              </a:rPr>
              <a:t>n</a:t>
            </a:r>
            <a:r>
              <a:rPr sz="1100" spc="-10" dirty="0">
                <a:latin typeface="Corbel"/>
                <a:cs typeface="Corbel"/>
              </a:rPr>
              <a:t> gr</a:t>
            </a:r>
            <a:r>
              <a:rPr sz="1100" spc="10" dirty="0">
                <a:latin typeface="Corbel"/>
                <a:cs typeface="Corbel"/>
              </a:rPr>
              <a:t>a</a:t>
            </a:r>
            <a:r>
              <a:rPr sz="1100" spc="5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o</a:t>
            </a:r>
            <a:r>
              <a:rPr sz="1100" spc="-20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25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spc="-10" dirty="0">
                <a:latin typeface="Corbel"/>
                <a:cs typeface="Corbel"/>
              </a:rPr>
              <a:t>n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spc="-15" dirty="0">
                <a:latin typeface="Corbel"/>
                <a:cs typeface="Corbel"/>
              </a:rPr>
              <a:t>z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spc="10" dirty="0">
                <a:latin typeface="Corbel"/>
                <a:cs typeface="Corbel"/>
              </a:rPr>
              <a:t>a</a:t>
            </a:r>
            <a:r>
              <a:rPr sz="1100" spc="-10" dirty="0">
                <a:latin typeface="Corbel"/>
                <a:cs typeface="Corbel"/>
              </a:rPr>
              <a:t>r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50" dirty="0">
                <a:latin typeface="Corbel"/>
                <a:cs typeface="Corbel"/>
              </a:rPr>
              <a:t> </a:t>
            </a:r>
            <a:r>
              <a:rPr sz="1100" spc="10" dirty="0">
                <a:latin typeface="Corbel"/>
                <a:cs typeface="Corbel"/>
              </a:rPr>
              <a:t>a</a:t>
            </a:r>
            <a:r>
              <a:rPr sz="1100" dirty="0">
                <a:latin typeface="Corbel"/>
                <a:cs typeface="Corbel"/>
              </a:rPr>
              <a:t>d </a:t>
            </a:r>
            <a:r>
              <a:rPr sz="1100" spc="10" dirty="0">
                <a:latin typeface="Corbel"/>
                <a:cs typeface="Corbel"/>
              </a:rPr>
              <a:t>a</a:t>
            </a:r>
            <a:r>
              <a:rPr sz="1100" spc="5" dirty="0">
                <a:latin typeface="Corbel"/>
                <a:cs typeface="Corbel"/>
              </a:rPr>
              <a:t>ff</a:t>
            </a:r>
            <a:r>
              <a:rPr sz="1100" spc="-10" dirty="0">
                <a:latin typeface="Corbel"/>
                <a:cs typeface="Corbel"/>
              </a:rPr>
              <a:t>r</a:t>
            </a:r>
            <a:r>
              <a:rPr sz="1100" spc="5" dirty="0">
                <a:latin typeface="Corbel"/>
                <a:cs typeface="Corbel"/>
              </a:rPr>
              <a:t>o</a:t>
            </a:r>
            <a:r>
              <a:rPr sz="1100" spc="-10" dirty="0">
                <a:latin typeface="Corbel"/>
                <a:cs typeface="Corbel"/>
              </a:rPr>
              <a:t>n</a:t>
            </a:r>
            <a:r>
              <a:rPr sz="1100" spc="-5" dirty="0">
                <a:latin typeface="Corbel"/>
                <a:cs typeface="Corbel"/>
              </a:rPr>
              <a:t>t</a:t>
            </a:r>
            <a:r>
              <a:rPr sz="1100" spc="10" dirty="0">
                <a:latin typeface="Corbel"/>
                <a:cs typeface="Corbel"/>
              </a:rPr>
              <a:t>a</a:t>
            </a:r>
            <a:r>
              <a:rPr sz="1100" spc="-10" dirty="0">
                <a:latin typeface="Corbel"/>
                <a:cs typeface="Corbel"/>
              </a:rPr>
              <a:t>r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50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dirty="0">
                <a:latin typeface="Corbel"/>
                <a:cs typeface="Corbel"/>
              </a:rPr>
              <a:t>n  autonomia e con responsabilità le </a:t>
            </a:r>
            <a:r>
              <a:rPr sz="1100" spc="5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situazioni di </a:t>
            </a:r>
            <a:r>
              <a:rPr sz="1100" spc="-5" dirty="0">
                <a:latin typeface="Corbel"/>
                <a:cs typeface="Corbel"/>
              </a:rPr>
              <a:t>vita tipiche </a:t>
            </a:r>
            <a:r>
              <a:rPr sz="1100" dirty="0">
                <a:latin typeface="Corbel"/>
                <a:cs typeface="Corbel"/>
              </a:rPr>
              <a:t>della </a:t>
            </a:r>
            <a:r>
              <a:rPr sz="1100" spc="-5" dirty="0">
                <a:latin typeface="Corbel"/>
                <a:cs typeface="Corbel"/>
              </a:rPr>
              <a:t>propria </a:t>
            </a:r>
            <a:r>
              <a:rPr sz="1100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età, </a:t>
            </a:r>
            <a:r>
              <a:rPr sz="1100" dirty="0">
                <a:latin typeface="Corbel"/>
                <a:cs typeface="Corbel"/>
              </a:rPr>
              <a:t>riflettendo ed esprimendo la </a:t>
            </a:r>
            <a:r>
              <a:rPr sz="1100" spc="5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propria </a:t>
            </a:r>
            <a:r>
              <a:rPr sz="1100" dirty="0">
                <a:latin typeface="Corbel"/>
                <a:cs typeface="Corbel"/>
              </a:rPr>
              <a:t>personalità in </a:t>
            </a:r>
            <a:r>
              <a:rPr sz="1100" spc="-5" dirty="0">
                <a:latin typeface="Corbel"/>
                <a:cs typeface="Corbel"/>
              </a:rPr>
              <a:t>tutte </a:t>
            </a:r>
            <a:r>
              <a:rPr sz="1100" dirty="0">
                <a:latin typeface="Corbel"/>
                <a:cs typeface="Corbel"/>
              </a:rPr>
              <a:t>le sue </a:t>
            </a:r>
            <a:r>
              <a:rPr sz="1100" spc="5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dimensioni.</a:t>
            </a:r>
          </a:p>
        </p:txBody>
      </p:sp>
      <p:sp>
        <p:nvSpPr>
          <p:cNvPr id="10" name="object 6"/>
          <p:cNvSpPr/>
          <p:nvPr/>
        </p:nvSpPr>
        <p:spPr>
          <a:xfrm>
            <a:off x="665946" y="1538579"/>
            <a:ext cx="2399030" cy="1109980"/>
          </a:xfrm>
          <a:custGeom>
            <a:avLst/>
            <a:gdLst/>
            <a:ahLst/>
            <a:cxnLst/>
            <a:rect l="l" t="t" r="r" b="b"/>
            <a:pathLst>
              <a:path w="2399030" h="1109980">
                <a:moveTo>
                  <a:pt x="0" y="1109472"/>
                </a:moveTo>
                <a:lnTo>
                  <a:pt x="2398776" y="1109472"/>
                </a:lnTo>
                <a:lnTo>
                  <a:pt x="2398776" y="0"/>
                </a:lnTo>
                <a:lnTo>
                  <a:pt x="0" y="0"/>
                </a:lnTo>
                <a:lnTo>
                  <a:pt x="0" y="1109472"/>
                </a:lnTo>
                <a:close/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8"/>
          <p:cNvSpPr txBox="1"/>
          <p:nvPr/>
        </p:nvSpPr>
        <p:spPr>
          <a:xfrm>
            <a:off x="665946" y="2834997"/>
            <a:ext cx="2399030" cy="939165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8265" marR="135255">
              <a:lnSpc>
                <a:spcPct val="100000"/>
              </a:lnSpc>
              <a:spcBef>
                <a:spcPts val="290"/>
              </a:spcBef>
            </a:pPr>
            <a:r>
              <a:rPr sz="1100" spc="-5" dirty="0">
                <a:latin typeface="Corbel"/>
                <a:cs typeface="Corbel"/>
              </a:rPr>
              <a:t>…è </a:t>
            </a:r>
            <a:r>
              <a:rPr sz="1100" dirty="0">
                <a:latin typeface="Corbel"/>
                <a:cs typeface="Corbel"/>
              </a:rPr>
              <a:t>in grado di esprimersi a livello ele- </a:t>
            </a:r>
            <a:r>
              <a:rPr sz="1100" spc="-210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mentare </a:t>
            </a:r>
            <a:r>
              <a:rPr sz="1100" dirty="0">
                <a:latin typeface="Corbel"/>
                <a:cs typeface="Corbel"/>
              </a:rPr>
              <a:t>in lingua inglese e di affron- </a:t>
            </a:r>
            <a:r>
              <a:rPr sz="1100" spc="5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t</a:t>
            </a:r>
            <a:r>
              <a:rPr sz="1100" spc="10" dirty="0">
                <a:latin typeface="Corbel"/>
                <a:cs typeface="Corbel"/>
              </a:rPr>
              <a:t>a</a:t>
            </a:r>
            <a:r>
              <a:rPr sz="1100" spc="-10" dirty="0">
                <a:latin typeface="Corbel"/>
                <a:cs typeface="Corbel"/>
              </a:rPr>
              <a:t>r</a:t>
            </a:r>
            <a:r>
              <a:rPr sz="1100" dirty="0">
                <a:latin typeface="Corbel"/>
                <a:cs typeface="Corbel"/>
              </a:rPr>
              <a:t>e u</a:t>
            </a:r>
            <a:r>
              <a:rPr sz="1100" spc="-5" dirty="0">
                <a:latin typeface="Corbel"/>
                <a:cs typeface="Corbel"/>
              </a:rPr>
              <a:t>n</a:t>
            </a:r>
            <a:r>
              <a:rPr sz="1100" dirty="0">
                <a:latin typeface="Corbel"/>
                <a:cs typeface="Corbel"/>
              </a:rPr>
              <a:t>a</a:t>
            </a:r>
            <a:r>
              <a:rPr sz="1100" spc="5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c</a:t>
            </a:r>
            <a:r>
              <a:rPr sz="1100" spc="5" dirty="0">
                <a:latin typeface="Corbel"/>
                <a:cs typeface="Corbel"/>
              </a:rPr>
              <a:t>o</a:t>
            </a:r>
            <a:r>
              <a:rPr sz="1100" dirty="0">
                <a:latin typeface="Corbel"/>
                <a:cs typeface="Corbel"/>
              </a:rPr>
              <a:t>mu</a:t>
            </a:r>
            <a:r>
              <a:rPr sz="1100" spc="-5" dirty="0">
                <a:latin typeface="Corbel"/>
                <a:cs typeface="Corbel"/>
              </a:rPr>
              <a:t>n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spc="-5" dirty="0">
                <a:latin typeface="Corbel"/>
                <a:cs typeface="Corbel"/>
              </a:rPr>
              <a:t>c</a:t>
            </a:r>
            <a:r>
              <a:rPr sz="1100" spc="10" dirty="0">
                <a:latin typeface="Corbel"/>
                <a:cs typeface="Corbel"/>
              </a:rPr>
              <a:t>a</a:t>
            </a:r>
            <a:r>
              <a:rPr sz="1100" spc="-15" dirty="0">
                <a:latin typeface="Corbel"/>
                <a:cs typeface="Corbel"/>
              </a:rPr>
              <a:t>z</a:t>
            </a:r>
            <a:r>
              <a:rPr sz="1100" spc="5" dirty="0">
                <a:latin typeface="Corbel"/>
                <a:cs typeface="Corbel"/>
              </a:rPr>
              <a:t>io</a:t>
            </a:r>
            <a:r>
              <a:rPr sz="1100" spc="-10" dirty="0">
                <a:latin typeface="Corbel"/>
                <a:cs typeface="Corbel"/>
              </a:rPr>
              <a:t>n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5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10" dirty="0">
                <a:latin typeface="Corbel"/>
                <a:cs typeface="Corbel"/>
              </a:rPr>
              <a:t>s</a:t>
            </a:r>
            <a:r>
              <a:rPr sz="1100" spc="5" dirty="0">
                <a:latin typeface="Corbel"/>
                <a:cs typeface="Corbel"/>
              </a:rPr>
              <a:t>s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5" dirty="0">
                <a:latin typeface="Corbel"/>
                <a:cs typeface="Corbel"/>
              </a:rPr>
              <a:t>n</a:t>
            </a:r>
            <a:r>
              <a:rPr sz="1100" spc="-15" dirty="0">
                <a:latin typeface="Corbel"/>
                <a:cs typeface="Corbel"/>
              </a:rPr>
              <a:t>z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spc="10" dirty="0">
                <a:latin typeface="Corbel"/>
                <a:cs typeface="Corbel"/>
              </a:rPr>
              <a:t>a</a:t>
            </a:r>
            <a:r>
              <a:rPr sz="1100" spc="5" dirty="0">
                <a:latin typeface="Corbel"/>
                <a:cs typeface="Corbel"/>
              </a:rPr>
              <a:t>l</a:t>
            </a:r>
            <a:r>
              <a:rPr sz="1100" dirty="0">
                <a:latin typeface="Corbel"/>
                <a:cs typeface="Corbel"/>
              </a:rPr>
              <a:t>e,</a:t>
            </a:r>
            <a:r>
              <a:rPr sz="1100" spc="-55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dirty="0">
                <a:latin typeface="Corbel"/>
                <a:cs typeface="Corbel"/>
              </a:rPr>
              <a:t>n  </a:t>
            </a:r>
            <a:r>
              <a:rPr sz="1100" spc="5" dirty="0">
                <a:latin typeface="Corbel"/>
                <a:cs typeface="Corbel"/>
              </a:rPr>
              <a:t>s</a:t>
            </a:r>
            <a:r>
              <a:rPr sz="1100" dirty="0">
                <a:latin typeface="Corbel"/>
                <a:cs typeface="Corbel"/>
              </a:rPr>
              <a:t>em</a:t>
            </a:r>
            <a:r>
              <a:rPr sz="1100" spc="-15" dirty="0">
                <a:latin typeface="Corbel"/>
                <a:cs typeface="Corbel"/>
              </a:rPr>
              <a:t>p</a:t>
            </a:r>
            <a:r>
              <a:rPr sz="1100" spc="5" dirty="0">
                <a:latin typeface="Corbel"/>
                <a:cs typeface="Corbel"/>
              </a:rPr>
              <a:t>li</a:t>
            </a:r>
            <a:r>
              <a:rPr sz="1100" spc="-5" dirty="0">
                <a:latin typeface="Corbel"/>
                <a:cs typeface="Corbel"/>
              </a:rPr>
              <a:t>c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25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si</a:t>
            </a:r>
            <a:r>
              <a:rPr sz="1100" spc="-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u</a:t>
            </a:r>
            <a:r>
              <a:rPr sz="1100" spc="10" dirty="0">
                <a:latin typeface="Corbel"/>
                <a:cs typeface="Corbel"/>
              </a:rPr>
              <a:t>a</a:t>
            </a:r>
            <a:r>
              <a:rPr sz="1100" spc="-15" dirty="0">
                <a:latin typeface="Corbel"/>
                <a:cs typeface="Corbel"/>
              </a:rPr>
              <a:t>z</a:t>
            </a:r>
            <a:r>
              <a:rPr sz="1100" spc="5" dirty="0">
                <a:latin typeface="Corbel"/>
                <a:cs typeface="Corbel"/>
              </a:rPr>
              <a:t>io</a:t>
            </a:r>
            <a:r>
              <a:rPr sz="1100" spc="-10" dirty="0">
                <a:latin typeface="Corbel"/>
                <a:cs typeface="Corbel"/>
              </a:rPr>
              <a:t>n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50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25" dirty="0">
                <a:latin typeface="Corbel"/>
                <a:cs typeface="Corbel"/>
              </a:rPr>
              <a:t> </a:t>
            </a:r>
            <a:r>
              <a:rPr sz="1100" spc="-10" dirty="0">
                <a:latin typeface="Corbel"/>
                <a:cs typeface="Corbel"/>
              </a:rPr>
              <a:t>v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spc="-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a</a:t>
            </a:r>
            <a:r>
              <a:rPr sz="1100" spc="5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qu</a:t>
            </a:r>
            <a:r>
              <a:rPr sz="1100" spc="10" dirty="0">
                <a:latin typeface="Corbel"/>
                <a:cs typeface="Corbel"/>
              </a:rPr>
              <a:t>o</a:t>
            </a:r>
            <a:r>
              <a:rPr sz="1100" spc="-5" dirty="0">
                <a:latin typeface="Corbel"/>
                <a:cs typeface="Corbel"/>
              </a:rPr>
              <a:t>t</a:t>
            </a:r>
            <a:r>
              <a:rPr sz="1100" spc="5" dirty="0">
                <a:latin typeface="Corbel"/>
                <a:cs typeface="Corbel"/>
              </a:rPr>
              <a:t>idi</a:t>
            </a:r>
            <a:r>
              <a:rPr sz="1100" spc="10" dirty="0">
                <a:latin typeface="Corbel"/>
                <a:cs typeface="Corbel"/>
              </a:rPr>
              <a:t>a</a:t>
            </a:r>
            <a:r>
              <a:rPr sz="1100" spc="-10" dirty="0">
                <a:latin typeface="Corbel"/>
                <a:cs typeface="Corbel"/>
              </a:rPr>
              <a:t>n</a:t>
            </a:r>
            <a:r>
              <a:rPr sz="1100" spc="-15" dirty="0">
                <a:latin typeface="Corbel"/>
                <a:cs typeface="Corbel"/>
              </a:rPr>
              <a:t>a</a:t>
            </a:r>
            <a:r>
              <a:rPr sz="1100" dirty="0">
                <a:latin typeface="Corbel"/>
                <a:cs typeface="Corbel"/>
              </a:rPr>
              <a:t>,  in</a:t>
            </a:r>
            <a:r>
              <a:rPr sz="1100" spc="-2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una</a:t>
            </a:r>
            <a:r>
              <a:rPr sz="1100" spc="-25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seconda</a:t>
            </a:r>
            <a:r>
              <a:rPr sz="1100" spc="-2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lingua</a:t>
            </a:r>
            <a:r>
              <a:rPr sz="1100" spc="-25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europea.</a:t>
            </a:r>
          </a:p>
        </p:txBody>
      </p:sp>
      <p:sp>
        <p:nvSpPr>
          <p:cNvPr id="14" name="object 31"/>
          <p:cNvSpPr txBox="1"/>
          <p:nvPr/>
        </p:nvSpPr>
        <p:spPr>
          <a:xfrm>
            <a:off x="665946" y="4062317"/>
            <a:ext cx="2399030" cy="60071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8265" marR="167005" algn="just">
              <a:lnSpc>
                <a:spcPct val="100000"/>
              </a:lnSpc>
              <a:spcBef>
                <a:spcPts val="295"/>
              </a:spcBef>
            </a:pPr>
            <a:r>
              <a:rPr sz="1100" spc="-5" dirty="0">
                <a:latin typeface="Corbel"/>
                <a:cs typeface="Corbel"/>
              </a:rPr>
              <a:t>…usa </a:t>
            </a:r>
            <a:r>
              <a:rPr sz="1100" dirty="0">
                <a:latin typeface="Corbel"/>
                <a:cs typeface="Corbel"/>
              </a:rPr>
              <a:t>con consapevolezza le tecnolo- </a:t>
            </a:r>
            <a:r>
              <a:rPr sz="1100" spc="-21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gie della comunicazione </a:t>
            </a:r>
            <a:r>
              <a:rPr sz="1100" spc="-5" dirty="0">
                <a:latin typeface="Corbel"/>
                <a:cs typeface="Corbel"/>
              </a:rPr>
              <a:t>per ricercare </a:t>
            </a:r>
            <a:r>
              <a:rPr sz="1100" spc="-21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5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analizzare</a:t>
            </a:r>
            <a:r>
              <a:rPr sz="1100" spc="-5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dati</a:t>
            </a:r>
            <a:r>
              <a:rPr sz="1100" spc="-3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ed</a:t>
            </a:r>
            <a:r>
              <a:rPr sz="1100" spc="5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informazioni...</a:t>
            </a:r>
            <a:endParaRPr sz="1100" dirty="0">
              <a:latin typeface="Corbel"/>
              <a:cs typeface="Corbel"/>
            </a:endParaRPr>
          </a:p>
        </p:txBody>
      </p:sp>
      <p:sp>
        <p:nvSpPr>
          <p:cNvPr id="15" name="object 36"/>
          <p:cNvSpPr txBox="1"/>
          <p:nvPr/>
        </p:nvSpPr>
        <p:spPr>
          <a:xfrm>
            <a:off x="665946" y="4951182"/>
            <a:ext cx="2399030" cy="1106805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8265" marR="135255">
              <a:lnSpc>
                <a:spcPct val="100000"/>
              </a:lnSpc>
              <a:spcBef>
                <a:spcPts val="295"/>
              </a:spcBef>
            </a:pPr>
            <a:r>
              <a:rPr sz="1100" spc="-40" dirty="0">
                <a:latin typeface="Corbel"/>
                <a:cs typeface="Corbel"/>
              </a:rPr>
              <a:t>Possiede </a:t>
            </a:r>
            <a:r>
              <a:rPr sz="1100" spc="-25" dirty="0">
                <a:latin typeface="Corbel"/>
                <a:cs typeface="Corbel"/>
              </a:rPr>
              <a:t>un </a:t>
            </a:r>
            <a:r>
              <a:rPr sz="1100" spc="-45" dirty="0">
                <a:latin typeface="Corbel"/>
                <a:cs typeface="Corbel"/>
              </a:rPr>
              <a:t>patrimonio </a:t>
            </a:r>
            <a:r>
              <a:rPr sz="1100" spc="-20" dirty="0">
                <a:latin typeface="Corbel"/>
                <a:cs typeface="Corbel"/>
              </a:rPr>
              <a:t>di </a:t>
            </a:r>
            <a:r>
              <a:rPr sz="1100" spc="-45" dirty="0">
                <a:latin typeface="Corbel"/>
                <a:cs typeface="Corbel"/>
              </a:rPr>
              <a:t>conoscenze </a:t>
            </a:r>
            <a:r>
              <a:rPr sz="1100" dirty="0">
                <a:latin typeface="Corbel"/>
                <a:cs typeface="Corbel"/>
              </a:rPr>
              <a:t>e </a:t>
            </a:r>
            <a:r>
              <a:rPr sz="1100" spc="5" dirty="0">
                <a:latin typeface="Corbel"/>
                <a:cs typeface="Corbel"/>
              </a:rPr>
              <a:t> </a:t>
            </a:r>
            <a:r>
              <a:rPr sz="1100" spc="-40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95" dirty="0">
                <a:latin typeface="Corbel"/>
                <a:cs typeface="Corbel"/>
              </a:rPr>
              <a:t> </a:t>
            </a:r>
            <a:r>
              <a:rPr sz="1100" spc="-55" dirty="0">
                <a:latin typeface="Corbel"/>
                <a:cs typeface="Corbel"/>
              </a:rPr>
              <a:t>n</a:t>
            </a:r>
            <a:r>
              <a:rPr sz="1100" spc="-40" dirty="0">
                <a:latin typeface="Corbel"/>
                <a:cs typeface="Corbel"/>
              </a:rPr>
              <a:t>o</a:t>
            </a:r>
            <a:r>
              <a:rPr sz="1100" spc="-60" dirty="0">
                <a:latin typeface="Corbel"/>
                <a:cs typeface="Corbel"/>
              </a:rPr>
              <a:t>z</a:t>
            </a:r>
            <a:r>
              <a:rPr sz="1100" spc="-40" dirty="0">
                <a:latin typeface="Corbel"/>
                <a:cs typeface="Corbel"/>
              </a:rPr>
              <a:t>io</a:t>
            </a:r>
            <a:r>
              <a:rPr sz="1100" spc="-55" dirty="0">
                <a:latin typeface="Corbel"/>
                <a:cs typeface="Corbel"/>
              </a:rPr>
              <a:t>n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70" dirty="0">
                <a:latin typeface="Corbel"/>
                <a:cs typeface="Corbel"/>
              </a:rPr>
              <a:t> </a:t>
            </a:r>
            <a:r>
              <a:rPr sz="1100" spc="-40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70" dirty="0">
                <a:latin typeface="Corbel"/>
                <a:cs typeface="Corbel"/>
              </a:rPr>
              <a:t> </a:t>
            </a:r>
            <a:r>
              <a:rPr sz="1100" spc="-40" dirty="0">
                <a:latin typeface="Corbel"/>
                <a:cs typeface="Corbel"/>
              </a:rPr>
              <a:t>bas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100" dirty="0">
                <a:latin typeface="Corbel"/>
                <a:cs typeface="Corbel"/>
              </a:rPr>
              <a:t> </a:t>
            </a:r>
            <a:r>
              <a:rPr sz="1100" spc="-45" dirty="0">
                <a:latin typeface="Corbel"/>
                <a:cs typeface="Corbel"/>
              </a:rPr>
              <a:t>e</a:t>
            </a:r>
            <a:r>
              <a:rPr sz="1100" dirty="0">
                <a:latin typeface="Corbel"/>
                <a:cs typeface="Corbel"/>
              </a:rPr>
              <a:t>d</a:t>
            </a:r>
            <a:r>
              <a:rPr sz="1100" spc="-7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è</a:t>
            </a:r>
            <a:r>
              <a:rPr sz="1100" spc="-75" dirty="0">
                <a:latin typeface="Corbel"/>
                <a:cs typeface="Corbel"/>
              </a:rPr>
              <a:t> </a:t>
            </a:r>
            <a:r>
              <a:rPr sz="1100" spc="-40" dirty="0">
                <a:latin typeface="Corbel"/>
                <a:cs typeface="Corbel"/>
              </a:rPr>
              <a:t>all</a:t>
            </a:r>
            <a:r>
              <a:rPr sz="1100" dirty="0">
                <a:latin typeface="Corbel"/>
                <a:cs typeface="Corbel"/>
              </a:rPr>
              <a:t>o</a:t>
            </a:r>
            <a:r>
              <a:rPr sz="1100" spc="-90" dirty="0">
                <a:latin typeface="Corbel"/>
                <a:cs typeface="Corbel"/>
              </a:rPr>
              <a:t> </a:t>
            </a:r>
            <a:r>
              <a:rPr sz="1100" spc="-40" dirty="0">
                <a:latin typeface="Corbel"/>
                <a:cs typeface="Corbel"/>
              </a:rPr>
              <a:t>s</a:t>
            </a:r>
            <a:r>
              <a:rPr sz="1100" spc="-50" dirty="0">
                <a:latin typeface="Corbel"/>
                <a:cs typeface="Corbel"/>
              </a:rPr>
              <a:t>t</a:t>
            </a:r>
            <a:r>
              <a:rPr sz="1100" spc="-45" dirty="0">
                <a:latin typeface="Corbel"/>
                <a:cs typeface="Corbel"/>
              </a:rPr>
              <a:t>e</a:t>
            </a:r>
            <a:r>
              <a:rPr sz="1100" spc="-40" dirty="0">
                <a:latin typeface="Corbel"/>
                <a:cs typeface="Corbel"/>
              </a:rPr>
              <a:t>ss</a:t>
            </a:r>
            <a:r>
              <a:rPr sz="1100" dirty="0">
                <a:latin typeface="Corbel"/>
                <a:cs typeface="Corbel"/>
              </a:rPr>
              <a:t>o</a:t>
            </a:r>
            <a:r>
              <a:rPr sz="1100" spc="-65" dirty="0">
                <a:latin typeface="Corbel"/>
                <a:cs typeface="Corbel"/>
              </a:rPr>
              <a:t> </a:t>
            </a:r>
            <a:r>
              <a:rPr sz="1100" spc="-50" dirty="0">
                <a:latin typeface="Corbel"/>
                <a:cs typeface="Corbel"/>
              </a:rPr>
              <a:t>t</a:t>
            </a:r>
            <a:r>
              <a:rPr sz="1100" spc="-45" dirty="0">
                <a:latin typeface="Corbel"/>
                <a:cs typeface="Corbel"/>
              </a:rPr>
              <a:t>e</a:t>
            </a:r>
            <a:r>
              <a:rPr sz="1100" spc="-55" dirty="0">
                <a:latin typeface="Corbel"/>
                <a:cs typeface="Corbel"/>
              </a:rPr>
              <a:t>m</a:t>
            </a:r>
            <a:r>
              <a:rPr sz="1100" spc="-60" dirty="0">
                <a:latin typeface="Corbel"/>
                <a:cs typeface="Corbel"/>
              </a:rPr>
              <a:t>p</a:t>
            </a:r>
            <a:r>
              <a:rPr sz="1100" dirty="0">
                <a:latin typeface="Corbel"/>
                <a:cs typeface="Corbel"/>
              </a:rPr>
              <a:t>o  </a:t>
            </a:r>
            <a:r>
              <a:rPr sz="1100" spc="-55" dirty="0">
                <a:latin typeface="Corbel"/>
                <a:cs typeface="Corbel"/>
              </a:rPr>
              <a:t>c</a:t>
            </a:r>
            <a:r>
              <a:rPr sz="1100" spc="-40" dirty="0">
                <a:latin typeface="Corbel"/>
                <a:cs typeface="Corbel"/>
              </a:rPr>
              <a:t>a</a:t>
            </a:r>
            <a:r>
              <a:rPr sz="1100" spc="-60" dirty="0">
                <a:latin typeface="Corbel"/>
                <a:cs typeface="Corbel"/>
              </a:rPr>
              <a:t>p</a:t>
            </a:r>
            <a:r>
              <a:rPr sz="1100" spc="-40" dirty="0">
                <a:latin typeface="Corbel"/>
                <a:cs typeface="Corbel"/>
              </a:rPr>
              <a:t>a</a:t>
            </a:r>
            <a:r>
              <a:rPr sz="1100" spc="-55" dirty="0">
                <a:latin typeface="Corbel"/>
                <a:cs typeface="Corbel"/>
              </a:rPr>
              <a:t>c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30" dirty="0">
                <a:latin typeface="Corbel"/>
                <a:cs typeface="Corbel"/>
              </a:rPr>
              <a:t> </a:t>
            </a:r>
            <a:r>
              <a:rPr sz="1100" spc="-40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95" dirty="0">
                <a:latin typeface="Corbel"/>
                <a:cs typeface="Corbel"/>
              </a:rPr>
              <a:t> </a:t>
            </a:r>
            <a:r>
              <a:rPr sz="1100" spc="-60" dirty="0">
                <a:latin typeface="Corbel"/>
                <a:cs typeface="Corbel"/>
              </a:rPr>
              <a:t>r</a:t>
            </a:r>
            <a:r>
              <a:rPr sz="1100" spc="-40" dirty="0">
                <a:latin typeface="Corbel"/>
                <a:cs typeface="Corbel"/>
              </a:rPr>
              <a:t>i</a:t>
            </a:r>
            <a:r>
              <a:rPr sz="1100" spc="-55" dirty="0">
                <a:latin typeface="Corbel"/>
                <a:cs typeface="Corbel"/>
              </a:rPr>
              <a:t>c</a:t>
            </a:r>
            <a:r>
              <a:rPr sz="1100" spc="-45" dirty="0">
                <a:latin typeface="Corbel"/>
                <a:cs typeface="Corbel"/>
              </a:rPr>
              <a:t>e</a:t>
            </a:r>
            <a:r>
              <a:rPr sz="1100" spc="-60" dirty="0">
                <a:latin typeface="Corbel"/>
                <a:cs typeface="Corbel"/>
              </a:rPr>
              <a:t>r</a:t>
            </a:r>
            <a:r>
              <a:rPr sz="1100" spc="-55" dirty="0">
                <a:latin typeface="Corbel"/>
                <a:cs typeface="Corbel"/>
              </a:rPr>
              <a:t>c</a:t>
            </a:r>
            <a:r>
              <a:rPr sz="1100" spc="-40" dirty="0">
                <a:latin typeface="Corbel"/>
                <a:cs typeface="Corbel"/>
              </a:rPr>
              <a:t>a</a:t>
            </a:r>
            <a:r>
              <a:rPr sz="1100" spc="-60" dirty="0">
                <a:latin typeface="Corbel"/>
                <a:cs typeface="Corbel"/>
              </a:rPr>
              <a:t>r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3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75" dirty="0">
                <a:latin typeface="Corbel"/>
                <a:cs typeface="Corbel"/>
              </a:rPr>
              <a:t> </a:t>
            </a:r>
            <a:r>
              <a:rPr sz="1100" spc="-40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95" dirty="0">
                <a:latin typeface="Corbel"/>
                <a:cs typeface="Corbel"/>
              </a:rPr>
              <a:t> </a:t>
            </a:r>
            <a:r>
              <a:rPr sz="1100" spc="-60" dirty="0">
                <a:latin typeface="Corbel"/>
                <a:cs typeface="Corbel"/>
              </a:rPr>
              <a:t>pr</a:t>
            </a:r>
            <a:r>
              <a:rPr sz="1100" spc="-40" dirty="0">
                <a:latin typeface="Corbel"/>
                <a:cs typeface="Corbel"/>
              </a:rPr>
              <a:t>o</a:t>
            </a:r>
            <a:r>
              <a:rPr sz="1100" spc="-55" dirty="0">
                <a:latin typeface="Corbel"/>
                <a:cs typeface="Corbel"/>
              </a:rPr>
              <a:t>c</a:t>
            </a:r>
            <a:r>
              <a:rPr sz="1100" spc="-45" dirty="0">
                <a:latin typeface="Corbel"/>
                <a:cs typeface="Corbel"/>
              </a:rPr>
              <a:t>u</a:t>
            </a:r>
            <a:r>
              <a:rPr sz="1100" spc="-60" dirty="0">
                <a:latin typeface="Corbel"/>
                <a:cs typeface="Corbel"/>
              </a:rPr>
              <a:t>r</a:t>
            </a:r>
            <a:r>
              <a:rPr sz="1100" spc="-40" dirty="0">
                <a:latin typeface="Corbel"/>
                <a:cs typeface="Corbel"/>
              </a:rPr>
              <a:t>a</a:t>
            </a:r>
            <a:r>
              <a:rPr sz="1100" spc="-60" dirty="0">
                <a:latin typeface="Corbel"/>
                <a:cs typeface="Corbel"/>
              </a:rPr>
              <a:t>r</a:t>
            </a:r>
            <a:r>
              <a:rPr sz="1100" spc="-40" dirty="0">
                <a:latin typeface="Corbel"/>
                <a:cs typeface="Corbel"/>
              </a:rPr>
              <a:t>s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25" dirty="0">
                <a:latin typeface="Corbel"/>
                <a:cs typeface="Corbel"/>
              </a:rPr>
              <a:t> </a:t>
            </a:r>
            <a:r>
              <a:rPr sz="1100" spc="-55" dirty="0">
                <a:latin typeface="Corbel"/>
                <a:cs typeface="Corbel"/>
              </a:rPr>
              <a:t>v</a:t>
            </a:r>
            <a:r>
              <a:rPr sz="1100" spc="-45" dirty="0">
                <a:latin typeface="Corbel"/>
                <a:cs typeface="Corbel"/>
              </a:rPr>
              <a:t>e</a:t>
            </a:r>
            <a:r>
              <a:rPr sz="1100" spc="-40" dirty="0">
                <a:latin typeface="Corbel"/>
                <a:cs typeface="Corbel"/>
              </a:rPr>
              <a:t>lo</a:t>
            </a:r>
            <a:r>
              <a:rPr sz="1100" spc="-55" dirty="0">
                <a:latin typeface="Corbel"/>
                <a:cs typeface="Corbel"/>
              </a:rPr>
              <a:t>c</a:t>
            </a:r>
            <a:r>
              <a:rPr sz="1100" spc="-45" dirty="0">
                <a:latin typeface="Corbel"/>
                <a:cs typeface="Corbel"/>
              </a:rPr>
              <a:t>e</a:t>
            </a:r>
            <a:r>
              <a:rPr sz="1100" dirty="0">
                <a:latin typeface="Corbel"/>
                <a:cs typeface="Corbel"/>
              </a:rPr>
              <a:t>-  </a:t>
            </a:r>
            <a:r>
              <a:rPr sz="1100" spc="-55" dirty="0">
                <a:latin typeface="Corbel"/>
                <a:cs typeface="Corbel"/>
              </a:rPr>
              <a:t>m</a:t>
            </a:r>
            <a:r>
              <a:rPr sz="1100" spc="-45" dirty="0">
                <a:latin typeface="Corbel"/>
                <a:cs typeface="Corbel"/>
              </a:rPr>
              <a:t>e</a:t>
            </a:r>
            <a:r>
              <a:rPr sz="1100" spc="-55" dirty="0">
                <a:latin typeface="Corbel"/>
                <a:cs typeface="Corbel"/>
              </a:rPr>
              <a:t>n</a:t>
            </a:r>
            <a:r>
              <a:rPr sz="1100" spc="-50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50" dirty="0">
                <a:latin typeface="Corbel"/>
                <a:cs typeface="Corbel"/>
              </a:rPr>
              <a:t> </a:t>
            </a:r>
            <a:r>
              <a:rPr sz="1100" spc="-55" dirty="0">
                <a:latin typeface="Corbel"/>
                <a:cs typeface="Corbel"/>
              </a:rPr>
              <a:t>n</a:t>
            </a:r>
            <a:r>
              <a:rPr sz="1100" spc="-45" dirty="0">
                <a:latin typeface="Corbel"/>
                <a:cs typeface="Corbel"/>
              </a:rPr>
              <a:t>u</a:t>
            </a:r>
            <a:r>
              <a:rPr sz="1100" spc="-40" dirty="0">
                <a:latin typeface="Corbel"/>
                <a:cs typeface="Corbel"/>
              </a:rPr>
              <a:t>o</a:t>
            </a:r>
            <a:r>
              <a:rPr sz="1100" spc="-55" dirty="0">
                <a:latin typeface="Corbel"/>
                <a:cs typeface="Corbel"/>
              </a:rPr>
              <a:t>v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50" dirty="0">
                <a:latin typeface="Corbel"/>
                <a:cs typeface="Corbel"/>
              </a:rPr>
              <a:t> </a:t>
            </a:r>
            <a:r>
              <a:rPr sz="1100" spc="-40" dirty="0">
                <a:latin typeface="Corbel"/>
                <a:cs typeface="Corbel"/>
              </a:rPr>
              <a:t>i</a:t>
            </a:r>
            <a:r>
              <a:rPr sz="1100" spc="-55" dirty="0">
                <a:latin typeface="Corbel"/>
                <a:cs typeface="Corbel"/>
              </a:rPr>
              <a:t>n</a:t>
            </a:r>
            <a:r>
              <a:rPr sz="1100" spc="-40" dirty="0">
                <a:latin typeface="Corbel"/>
                <a:cs typeface="Corbel"/>
              </a:rPr>
              <a:t>fo</a:t>
            </a:r>
            <a:r>
              <a:rPr sz="1100" spc="-60" dirty="0">
                <a:latin typeface="Corbel"/>
                <a:cs typeface="Corbel"/>
              </a:rPr>
              <a:t>r</a:t>
            </a:r>
            <a:r>
              <a:rPr sz="1100" spc="-55" dirty="0">
                <a:latin typeface="Corbel"/>
                <a:cs typeface="Corbel"/>
              </a:rPr>
              <a:t>m</a:t>
            </a:r>
            <a:r>
              <a:rPr sz="1100" spc="-40" dirty="0">
                <a:latin typeface="Corbel"/>
                <a:cs typeface="Corbel"/>
              </a:rPr>
              <a:t>a</a:t>
            </a:r>
            <a:r>
              <a:rPr sz="1100" spc="-60" dirty="0">
                <a:latin typeface="Corbel"/>
                <a:cs typeface="Corbel"/>
              </a:rPr>
              <a:t>z</a:t>
            </a:r>
            <a:r>
              <a:rPr sz="1100" spc="-40" dirty="0">
                <a:latin typeface="Corbel"/>
                <a:cs typeface="Corbel"/>
              </a:rPr>
              <a:t>io</a:t>
            </a:r>
            <a:r>
              <a:rPr sz="1100" spc="-55" dirty="0">
                <a:latin typeface="Corbel"/>
                <a:cs typeface="Corbel"/>
              </a:rPr>
              <a:t>n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45" dirty="0">
                <a:latin typeface="Corbel"/>
                <a:cs typeface="Corbel"/>
              </a:rPr>
              <a:t> e</a:t>
            </a:r>
            <a:r>
              <a:rPr sz="1100" dirty="0">
                <a:latin typeface="Corbel"/>
                <a:cs typeface="Corbel"/>
              </a:rPr>
              <a:t>d</a:t>
            </a:r>
            <a:r>
              <a:rPr sz="1100" spc="-95" dirty="0">
                <a:latin typeface="Corbel"/>
                <a:cs typeface="Corbel"/>
              </a:rPr>
              <a:t> </a:t>
            </a:r>
            <a:r>
              <a:rPr sz="1100" spc="-40" dirty="0">
                <a:latin typeface="Corbel"/>
                <a:cs typeface="Corbel"/>
              </a:rPr>
              <a:t>i</a:t>
            </a:r>
            <a:r>
              <a:rPr sz="1100" spc="-55" dirty="0">
                <a:latin typeface="Corbel"/>
                <a:cs typeface="Corbel"/>
              </a:rPr>
              <a:t>m</a:t>
            </a:r>
            <a:r>
              <a:rPr sz="1100" spc="-60" dirty="0">
                <a:latin typeface="Corbel"/>
                <a:cs typeface="Corbel"/>
              </a:rPr>
              <a:t>p</a:t>
            </a:r>
            <a:r>
              <a:rPr sz="1100" spc="-45" dirty="0">
                <a:latin typeface="Corbel"/>
                <a:cs typeface="Corbel"/>
              </a:rPr>
              <a:t>e</a:t>
            </a:r>
            <a:r>
              <a:rPr sz="1100" spc="-60" dirty="0">
                <a:latin typeface="Corbel"/>
                <a:cs typeface="Corbel"/>
              </a:rPr>
              <a:t>g</a:t>
            </a:r>
            <a:r>
              <a:rPr sz="1100" spc="-55" dirty="0">
                <a:latin typeface="Corbel"/>
                <a:cs typeface="Corbel"/>
              </a:rPr>
              <a:t>n</a:t>
            </a:r>
            <a:r>
              <a:rPr sz="1100" spc="-40" dirty="0">
                <a:latin typeface="Corbel"/>
                <a:cs typeface="Corbel"/>
              </a:rPr>
              <a:t>a</a:t>
            </a:r>
            <a:r>
              <a:rPr sz="1100" spc="-60" dirty="0">
                <a:latin typeface="Corbel"/>
                <a:cs typeface="Corbel"/>
              </a:rPr>
              <a:t>r</a:t>
            </a:r>
            <a:r>
              <a:rPr sz="1100" spc="-40" dirty="0">
                <a:latin typeface="Corbel"/>
                <a:cs typeface="Corbel"/>
              </a:rPr>
              <a:t>s</a:t>
            </a:r>
            <a:r>
              <a:rPr sz="1100" dirty="0">
                <a:latin typeface="Corbel"/>
                <a:cs typeface="Corbel"/>
              </a:rPr>
              <a:t>i  </a:t>
            </a:r>
            <a:r>
              <a:rPr sz="1100" spc="-40" dirty="0">
                <a:latin typeface="Corbel"/>
                <a:cs typeface="Corbel"/>
              </a:rPr>
              <a:t>i</a:t>
            </a:r>
            <a:r>
              <a:rPr sz="1100" dirty="0">
                <a:latin typeface="Corbel"/>
                <a:cs typeface="Corbel"/>
              </a:rPr>
              <a:t>n</a:t>
            </a:r>
            <a:r>
              <a:rPr sz="1100" spc="-85" dirty="0">
                <a:latin typeface="Corbel"/>
                <a:cs typeface="Corbel"/>
              </a:rPr>
              <a:t> </a:t>
            </a:r>
            <a:r>
              <a:rPr sz="1100" spc="-55" dirty="0">
                <a:latin typeface="Corbel"/>
                <a:cs typeface="Corbel"/>
              </a:rPr>
              <a:t>n</a:t>
            </a:r>
            <a:r>
              <a:rPr sz="1100" spc="-45" dirty="0">
                <a:latin typeface="Corbel"/>
                <a:cs typeface="Corbel"/>
              </a:rPr>
              <a:t>u</a:t>
            </a:r>
            <a:r>
              <a:rPr sz="1100" spc="-40" dirty="0">
                <a:latin typeface="Corbel"/>
                <a:cs typeface="Corbel"/>
              </a:rPr>
              <a:t>o</a:t>
            </a:r>
            <a:r>
              <a:rPr sz="1100" spc="-55" dirty="0">
                <a:latin typeface="Corbel"/>
                <a:cs typeface="Corbel"/>
              </a:rPr>
              <a:t>v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70" dirty="0">
                <a:latin typeface="Corbel"/>
                <a:cs typeface="Corbel"/>
              </a:rPr>
              <a:t> </a:t>
            </a:r>
            <a:r>
              <a:rPr sz="1100" spc="-40" dirty="0">
                <a:latin typeface="Corbel"/>
                <a:cs typeface="Corbel"/>
              </a:rPr>
              <a:t>a</a:t>
            </a:r>
            <a:r>
              <a:rPr sz="1100" spc="-60" dirty="0">
                <a:latin typeface="Corbel"/>
                <a:cs typeface="Corbel"/>
              </a:rPr>
              <a:t>ppr</a:t>
            </a:r>
            <a:r>
              <a:rPr sz="1100" spc="-45" dirty="0">
                <a:latin typeface="Corbel"/>
                <a:cs typeface="Corbel"/>
              </a:rPr>
              <a:t>e</a:t>
            </a:r>
            <a:r>
              <a:rPr sz="1100" spc="-55" dirty="0">
                <a:latin typeface="Corbel"/>
                <a:cs typeface="Corbel"/>
              </a:rPr>
              <a:t>n</a:t>
            </a:r>
            <a:r>
              <a:rPr sz="1100" spc="-40" dirty="0">
                <a:latin typeface="Corbel"/>
                <a:cs typeface="Corbel"/>
              </a:rPr>
              <a:t>di</a:t>
            </a:r>
            <a:r>
              <a:rPr sz="1100" spc="-55" dirty="0">
                <a:latin typeface="Corbel"/>
                <a:cs typeface="Corbel"/>
              </a:rPr>
              <a:t>m</a:t>
            </a:r>
            <a:r>
              <a:rPr sz="1100" spc="-45" dirty="0">
                <a:latin typeface="Corbel"/>
                <a:cs typeface="Corbel"/>
              </a:rPr>
              <a:t>e</a:t>
            </a:r>
            <a:r>
              <a:rPr sz="1100" spc="-55" dirty="0">
                <a:latin typeface="Corbel"/>
                <a:cs typeface="Corbel"/>
              </a:rPr>
              <a:t>n</a:t>
            </a:r>
            <a:r>
              <a:rPr sz="1100" spc="-50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i </a:t>
            </a:r>
            <a:r>
              <a:rPr sz="1100" spc="-40" dirty="0">
                <a:latin typeface="Corbel"/>
                <a:cs typeface="Corbel"/>
              </a:rPr>
              <a:t>a</a:t>
            </a:r>
            <a:r>
              <a:rPr sz="1100" spc="-55" dirty="0">
                <a:latin typeface="Corbel"/>
                <a:cs typeface="Corbel"/>
              </a:rPr>
              <a:t>nc</a:t>
            </a:r>
            <a:r>
              <a:rPr sz="1100" spc="-60" dirty="0">
                <a:latin typeface="Corbel"/>
                <a:cs typeface="Corbel"/>
              </a:rPr>
              <a:t>h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50" dirty="0">
                <a:latin typeface="Corbel"/>
                <a:cs typeface="Corbel"/>
              </a:rPr>
              <a:t> </a:t>
            </a:r>
            <a:r>
              <a:rPr sz="1100" spc="-40" dirty="0">
                <a:latin typeface="Corbel"/>
                <a:cs typeface="Corbel"/>
              </a:rPr>
              <a:t>i</a:t>
            </a:r>
            <a:r>
              <a:rPr sz="1100" dirty="0">
                <a:latin typeface="Corbel"/>
                <a:cs typeface="Corbel"/>
              </a:rPr>
              <a:t>n</a:t>
            </a:r>
            <a:r>
              <a:rPr sz="1100" spc="-85" dirty="0">
                <a:latin typeface="Corbel"/>
                <a:cs typeface="Corbel"/>
              </a:rPr>
              <a:t> </a:t>
            </a:r>
            <a:r>
              <a:rPr sz="1100" spc="-55" dirty="0">
                <a:latin typeface="Corbel"/>
                <a:cs typeface="Corbel"/>
              </a:rPr>
              <a:t>m</a:t>
            </a:r>
            <a:r>
              <a:rPr sz="1100" spc="-40" dirty="0">
                <a:latin typeface="Corbel"/>
                <a:cs typeface="Corbel"/>
              </a:rPr>
              <a:t>od</a:t>
            </a:r>
            <a:r>
              <a:rPr sz="1100" dirty="0">
                <a:latin typeface="Corbel"/>
                <a:cs typeface="Corbel"/>
              </a:rPr>
              <a:t>o  </a:t>
            </a:r>
            <a:r>
              <a:rPr sz="1100" spc="-40" dirty="0">
                <a:latin typeface="Corbel"/>
                <a:cs typeface="Corbel"/>
              </a:rPr>
              <a:t>autonomo.</a:t>
            </a:r>
            <a:endParaRPr sz="1100" dirty="0">
              <a:latin typeface="Corbel"/>
              <a:cs typeface="Corbel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8791706" y="1670327"/>
            <a:ext cx="200469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orbel"/>
                <a:cs typeface="Corbel"/>
              </a:rPr>
              <a:t>Dimostra </a:t>
            </a:r>
            <a:r>
              <a:rPr sz="1100" spc="-5" dirty="0">
                <a:latin typeface="Corbel"/>
                <a:cs typeface="Corbel"/>
              </a:rPr>
              <a:t>una padronanza </a:t>
            </a:r>
            <a:r>
              <a:rPr sz="1100" dirty="0">
                <a:latin typeface="Corbel"/>
                <a:cs typeface="Corbel"/>
              </a:rPr>
              <a:t>della </a:t>
            </a:r>
            <a:r>
              <a:rPr sz="1100" spc="5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lingua italiana tale </a:t>
            </a:r>
            <a:r>
              <a:rPr sz="1100" spc="5" dirty="0">
                <a:latin typeface="Corbel"/>
                <a:cs typeface="Corbel"/>
              </a:rPr>
              <a:t>da </a:t>
            </a:r>
            <a:r>
              <a:rPr sz="1100" spc="-5" dirty="0">
                <a:latin typeface="Corbel"/>
                <a:cs typeface="Corbel"/>
              </a:rPr>
              <a:t>consentirgli </a:t>
            </a:r>
            <a:r>
              <a:rPr sz="1100" dirty="0">
                <a:latin typeface="Corbel"/>
                <a:cs typeface="Corbel"/>
              </a:rPr>
              <a:t> […] di </a:t>
            </a:r>
            <a:r>
              <a:rPr sz="1100" spc="-5" dirty="0">
                <a:latin typeface="Corbel"/>
                <a:cs typeface="Corbel"/>
              </a:rPr>
              <a:t>esprimere </a:t>
            </a:r>
            <a:r>
              <a:rPr sz="1100" dirty="0">
                <a:latin typeface="Corbel"/>
                <a:cs typeface="Corbel"/>
              </a:rPr>
              <a:t>le </a:t>
            </a:r>
            <a:r>
              <a:rPr sz="1100" spc="-5" dirty="0">
                <a:latin typeface="Corbel"/>
                <a:cs typeface="Corbel"/>
              </a:rPr>
              <a:t>proprie </a:t>
            </a:r>
            <a:r>
              <a:rPr sz="1100" dirty="0">
                <a:latin typeface="Corbel"/>
                <a:cs typeface="Corbel"/>
              </a:rPr>
              <a:t>idee, di </a:t>
            </a:r>
            <a:r>
              <a:rPr sz="1100" spc="-21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adottare un </a:t>
            </a:r>
            <a:r>
              <a:rPr sz="1100" spc="-5" dirty="0">
                <a:latin typeface="Corbel"/>
                <a:cs typeface="Corbel"/>
              </a:rPr>
              <a:t>registro </a:t>
            </a:r>
            <a:r>
              <a:rPr sz="1100" dirty="0">
                <a:latin typeface="Corbel"/>
                <a:cs typeface="Corbel"/>
              </a:rPr>
              <a:t>linguistico </a:t>
            </a:r>
            <a:r>
              <a:rPr sz="1100" spc="5" dirty="0">
                <a:latin typeface="Corbel"/>
                <a:cs typeface="Corbel"/>
              </a:rPr>
              <a:t> </a:t>
            </a:r>
            <a:r>
              <a:rPr sz="1100" spc="-5" dirty="0">
                <a:latin typeface="Corbel"/>
                <a:cs typeface="Corbel"/>
              </a:rPr>
              <a:t>appropriato</a:t>
            </a:r>
            <a:r>
              <a:rPr sz="1100" spc="-25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alle</a:t>
            </a:r>
            <a:r>
              <a:rPr sz="1100" spc="-3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diverse</a:t>
            </a:r>
            <a:r>
              <a:rPr sz="1100" spc="-3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situazioni.</a:t>
            </a:r>
          </a:p>
        </p:txBody>
      </p:sp>
      <p:sp>
        <p:nvSpPr>
          <p:cNvPr id="17" name="object 13"/>
          <p:cNvSpPr/>
          <p:nvPr/>
        </p:nvSpPr>
        <p:spPr>
          <a:xfrm>
            <a:off x="8638668" y="1670327"/>
            <a:ext cx="2310765" cy="939165"/>
          </a:xfrm>
          <a:custGeom>
            <a:avLst/>
            <a:gdLst/>
            <a:ahLst/>
            <a:cxnLst/>
            <a:rect l="l" t="t" r="r" b="b"/>
            <a:pathLst>
              <a:path w="2310765" h="939164">
                <a:moveTo>
                  <a:pt x="0" y="938784"/>
                </a:moveTo>
                <a:lnTo>
                  <a:pt x="2310383" y="938784"/>
                </a:lnTo>
                <a:lnTo>
                  <a:pt x="2310383" y="0"/>
                </a:lnTo>
                <a:lnTo>
                  <a:pt x="0" y="0"/>
                </a:lnTo>
                <a:lnTo>
                  <a:pt x="0" y="938784"/>
                </a:lnTo>
                <a:close/>
              </a:path>
            </a:pathLst>
          </a:custGeom>
          <a:ln w="28575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7"/>
          <p:cNvSpPr txBox="1"/>
          <p:nvPr/>
        </p:nvSpPr>
        <p:spPr>
          <a:xfrm>
            <a:off x="8638669" y="3162363"/>
            <a:ext cx="2310765" cy="1615440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710" marR="81280">
              <a:lnSpc>
                <a:spcPct val="100000"/>
              </a:lnSpc>
              <a:spcBef>
                <a:spcPts val="295"/>
              </a:spcBef>
            </a:pPr>
            <a:r>
              <a:rPr sz="1100" spc="-85" dirty="0">
                <a:latin typeface="Corbel"/>
                <a:cs typeface="Corbel"/>
              </a:rPr>
              <a:t>…</a:t>
            </a:r>
            <a:r>
              <a:rPr sz="1100" spc="-65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95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65" dirty="0">
                <a:latin typeface="Corbel"/>
                <a:cs typeface="Corbel"/>
              </a:rPr>
              <a:t>ali</a:t>
            </a:r>
            <a:r>
              <a:rPr sz="1100" spc="-85" dirty="0">
                <a:latin typeface="Corbel"/>
                <a:cs typeface="Corbel"/>
              </a:rPr>
              <a:t>zz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75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da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95" dirty="0">
                <a:latin typeface="Corbel"/>
                <a:cs typeface="Corbel"/>
              </a:rPr>
              <a:t> </a:t>
            </a:r>
            <a:r>
              <a:rPr sz="1100" spc="95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fa</a:t>
            </a:r>
            <a:r>
              <a:rPr sz="1100" spc="-75" dirty="0">
                <a:latin typeface="Corbel"/>
                <a:cs typeface="Corbel"/>
              </a:rPr>
              <a:t>tt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95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d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ll</a:t>
            </a:r>
            <a:r>
              <a:rPr sz="1100" dirty="0">
                <a:latin typeface="Corbel"/>
                <a:cs typeface="Corbel"/>
              </a:rPr>
              <a:t>a</a:t>
            </a:r>
            <a:r>
              <a:rPr sz="1100" spc="-114" dirty="0">
                <a:latin typeface="Corbel"/>
                <a:cs typeface="Corbel"/>
              </a:rPr>
              <a:t> 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al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à</a:t>
            </a:r>
            <a:r>
              <a:rPr sz="1100" spc="-90" dirty="0">
                <a:latin typeface="Corbel"/>
                <a:cs typeface="Corbel"/>
              </a:rPr>
              <a:t> </a:t>
            </a:r>
            <a:r>
              <a:rPr sz="1100" spc="95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i  </a:t>
            </a:r>
            <a:r>
              <a:rPr sz="1100" spc="-80" dirty="0">
                <a:latin typeface="Corbel"/>
                <a:cs typeface="Corbel"/>
              </a:rPr>
              <a:t>v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spc="-65" dirty="0">
                <a:latin typeface="Corbel"/>
                <a:cs typeface="Corbel"/>
              </a:rPr>
              <a:t>ifi</a:t>
            </a:r>
            <a:r>
              <a:rPr sz="1100" spc="-80" dirty="0">
                <a:latin typeface="Corbel"/>
                <a:cs typeface="Corbel"/>
              </a:rPr>
              <a:t>c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55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l</a:t>
            </a:r>
            <a:r>
              <a:rPr sz="1100" spc="-75" dirty="0">
                <a:latin typeface="Corbel"/>
                <a:cs typeface="Corbel"/>
              </a:rPr>
              <a:t>’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75" dirty="0">
                <a:latin typeface="Corbel"/>
                <a:cs typeface="Corbel"/>
              </a:rPr>
              <a:t>tt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65" dirty="0">
                <a:latin typeface="Corbel"/>
                <a:cs typeface="Corbel"/>
              </a:rPr>
              <a:t>dibili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à</a:t>
            </a:r>
            <a:r>
              <a:rPr sz="1100" spc="-45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d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ll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125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65" dirty="0">
                <a:latin typeface="Corbel"/>
                <a:cs typeface="Corbel"/>
              </a:rPr>
              <a:t>alis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120" dirty="0">
                <a:latin typeface="Corbel"/>
                <a:cs typeface="Corbel"/>
              </a:rPr>
              <a:t> </a:t>
            </a:r>
            <a:r>
              <a:rPr sz="1100" spc="-75" dirty="0">
                <a:latin typeface="Corbel"/>
                <a:cs typeface="Corbel"/>
              </a:rPr>
              <a:t>q</a:t>
            </a:r>
            <a:r>
              <a:rPr sz="1100" spc="-70" dirty="0">
                <a:latin typeface="Corbel"/>
                <a:cs typeface="Corbel"/>
              </a:rPr>
              <a:t>u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spc="-65" dirty="0">
                <a:latin typeface="Corbel"/>
                <a:cs typeface="Corbel"/>
              </a:rPr>
              <a:t>i</a:t>
            </a:r>
            <a:r>
              <a:rPr sz="1100" dirty="0">
                <a:latin typeface="Corbel"/>
                <a:cs typeface="Corbel"/>
              </a:rPr>
              <a:t>-  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spc="-65" dirty="0">
                <a:latin typeface="Corbel"/>
                <a:cs typeface="Corbel"/>
              </a:rPr>
              <a:t>i</a:t>
            </a:r>
            <a:r>
              <a:rPr sz="1100" spc="-80" dirty="0">
                <a:latin typeface="Corbel"/>
                <a:cs typeface="Corbel"/>
              </a:rPr>
              <a:t>v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75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100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s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spc="-65" dirty="0">
                <a:latin typeface="Corbel"/>
                <a:cs typeface="Corbel"/>
              </a:rPr>
              <a:t>is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spc="-65" dirty="0">
                <a:latin typeface="Corbel"/>
                <a:cs typeface="Corbel"/>
              </a:rPr>
              <a:t>i</a:t>
            </a:r>
            <a:r>
              <a:rPr sz="1100" spc="-80" dirty="0">
                <a:latin typeface="Corbel"/>
                <a:cs typeface="Corbel"/>
              </a:rPr>
              <a:t>c</a:t>
            </a:r>
            <a:r>
              <a:rPr sz="1100" spc="-85" dirty="0">
                <a:latin typeface="Corbel"/>
                <a:cs typeface="Corbel"/>
              </a:rPr>
              <a:t>h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30" dirty="0">
                <a:latin typeface="Corbel"/>
                <a:cs typeface="Corbel"/>
              </a:rPr>
              <a:t> </a:t>
            </a:r>
            <a:r>
              <a:rPr sz="1100" spc="-85" dirty="0">
                <a:latin typeface="Corbel"/>
                <a:cs typeface="Corbel"/>
              </a:rPr>
              <a:t>pr</a:t>
            </a:r>
            <a:r>
              <a:rPr sz="1100" spc="-65" dirty="0">
                <a:latin typeface="Corbel"/>
                <a:cs typeface="Corbel"/>
              </a:rPr>
              <a:t>o</a:t>
            </a:r>
            <a:r>
              <a:rPr sz="1100" spc="-85" dirty="0">
                <a:latin typeface="Corbel"/>
                <a:cs typeface="Corbel"/>
              </a:rPr>
              <a:t>p</a:t>
            </a:r>
            <a:r>
              <a:rPr sz="1100" spc="-65" dirty="0">
                <a:latin typeface="Corbel"/>
                <a:cs typeface="Corbel"/>
              </a:rPr>
              <a:t>os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30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d</a:t>
            </a:r>
            <a:r>
              <a:rPr sz="1100" spc="80" dirty="0">
                <a:latin typeface="Corbel"/>
                <a:cs typeface="Corbel"/>
              </a:rPr>
              <a:t>a</a:t>
            </a:r>
            <a:r>
              <a:rPr sz="1100" spc="-65" dirty="0">
                <a:latin typeface="Corbel"/>
                <a:cs typeface="Corbel"/>
              </a:rPr>
              <a:t>al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spc="-65" dirty="0">
                <a:latin typeface="Corbel"/>
                <a:cs typeface="Corbel"/>
              </a:rPr>
              <a:t>i</a:t>
            </a:r>
            <a:r>
              <a:rPr sz="1100" dirty="0">
                <a:latin typeface="Corbel"/>
                <a:cs typeface="Corbel"/>
              </a:rPr>
              <a:t>.</a:t>
            </a:r>
            <a:r>
              <a:rPr sz="1100" spc="-80" dirty="0">
                <a:latin typeface="Corbel"/>
                <a:cs typeface="Corbel"/>
              </a:rPr>
              <a:t> I</a:t>
            </a:r>
            <a:r>
              <a:rPr sz="1100" dirty="0">
                <a:latin typeface="Corbel"/>
                <a:cs typeface="Corbel"/>
              </a:rPr>
              <a:t>l  </a:t>
            </a:r>
            <a:r>
              <a:rPr sz="1100" spc="-85" dirty="0">
                <a:latin typeface="Corbel"/>
                <a:cs typeface="Corbel"/>
              </a:rPr>
              <a:t>p</a:t>
            </a:r>
            <a:r>
              <a:rPr sz="1100" spc="-65" dirty="0">
                <a:latin typeface="Corbel"/>
                <a:cs typeface="Corbel"/>
              </a:rPr>
              <a:t>oss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ss</a:t>
            </a:r>
            <a:r>
              <a:rPr sz="1100" dirty="0">
                <a:latin typeface="Corbel"/>
                <a:cs typeface="Corbel"/>
              </a:rPr>
              <a:t>o</a:t>
            </a:r>
            <a:r>
              <a:rPr sz="1100" spc="-65" dirty="0">
                <a:latin typeface="Corbel"/>
                <a:cs typeface="Corbel"/>
              </a:rPr>
              <a:t> d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120" dirty="0">
                <a:latin typeface="Corbel"/>
                <a:cs typeface="Corbel"/>
              </a:rPr>
              <a:t> </a:t>
            </a:r>
            <a:r>
              <a:rPr sz="1100" spc="-70" dirty="0">
                <a:latin typeface="Corbel"/>
                <a:cs typeface="Corbel"/>
              </a:rPr>
              <a:t>u</a:t>
            </a:r>
            <a:r>
              <a:rPr sz="1100" dirty="0">
                <a:latin typeface="Corbel"/>
                <a:cs typeface="Corbel"/>
              </a:rPr>
              <a:t>n</a:t>
            </a:r>
            <a:r>
              <a:rPr sz="1100" spc="-110" dirty="0">
                <a:latin typeface="Corbel"/>
                <a:cs typeface="Corbel"/>
              </a:rPr>
              <a:t> </a:t>
            </a:r>
            <a:r>
              <a:rPr sz="1100" spc="-85" dirty="0">
                <a:latin typeface="Corbel"/>
                <a:cs typeface="Corbel"/>
              </a:rPr>
              <a:t>p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65" dirty="0">
                <a:latin typeface="Corbel"/>
                <a:cs typeface="Corbel"/>
              </a:rPr>
              <a:t>si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dirty="0">
                <a:latin typeface="Corbel"/>
                <a:cs typeface="Corbel"/>
              </a:rPr>
              <a:t>o</a:t>
            </a:r>
            <a:r>
              <a:rPr sz="1100" spc="-45" dirty="0">
                <a:latin typeface="Corbel"/>
                <a:cs typeface="Corbel"/>
              </a:rPr>
              <a:t> 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85" dirty="0">
                <a:latin typeface="Corbel"/>
                <a:cs typeface="Corbel"/>
              </a:rPr>
              <a:t>z</a:t>
            </a:r>
            <a:r>
              <a:rPr sz="1100" spc="-65" dirty="0">
                <a:latin typeface="Corbel"/>
                <a:cs typeface="Corbel"/>
              </a:rPr>
              <a:t>io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65" dirty="0">
                <a:latin typeface="Corbel"/>
                <a:cs typeface="Corbel"/>
              </a:rPr>
              <a:t>al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100" dirty="0">
                <a:latin typeface="Corbel"/>
                <a:cs typeface="Corbel"/>
              </a:rPr>
              <a:t> </a:t>
            </a:r>
            <a:r>
              <a:rPr sz="1100" spc="-85" dirty="0">
                <a:latin typeface="Corbel"/>
                <a:cs typeface="Corbel"/>
              </a:rPr>
              <a:t>g</a:t>
            </a:r>
            <a:r>
              <a:rPr sz="1100" spc="-65" dirty="0">
                <a:latin typeface="Corbel"/>
                <a:cs typeface="Corbel"/>
              </a:rPr>
              <a:t>l</a:t>
            </a:r>
            <a:r>
              <a:rPr sz="1100" dirty="0">
                <a:latin typeface="Corbel"/>
                <a:cs typeface="Corbel"/>
              </a:rPr>
              <a:t>i  </a:t>
            </a:r>
            <a:r>
              <a:rPr sz="1100" spc="-80" dirty="0">
                <a:latin typeface="Corbel"/>
                <a:cs typeface="Corbel"/>
              </a:rPr>
              <a:t>c</a:t>
            </a:r>
            <a:r>
              <a:rPr sz="1100" spc="-65" dirty="0">
                <a:latin typeface="Corbel"/>
                <a:cs typeface="Corbel"/>
              </a:rPr>
              <a:t>o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65" dirty="0">
                <a:latin typeface="Corbel"/>
                <a:cs typeface="Corbel"/>
              </a:rPr>
              <a:t>s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55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120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aff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spc="-65" dirty="0">
                <a:latin typeface="Corbel"/>
                <a:cs typeface="Corbel"/>
              </a:rPr>
              <a:t>o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55" dirty="0">
                <a:latin typeface="Corbel"/>
                <a:cs typeface="Corbel"/>
              </a:rPr>
              <a:t> </a:t>
            </a:r>
            <a:r>
              <a:rPr sz="1100" spc="-85" dirty="0">
                <a:latin typeface="Corbel"/>
                <a:cs typeface="Corbel"/>
              </a:rPr>
              <a:t>pr</a:t>
            </a:r>
            <a:r>
              <a:rPr sz="1100" spc="-65" dirty="0">
                <a:latin typeface="Corbel"/>
                <a:cs typeface="Corbel"/>
              </a:rPr>
              <a:t>obl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75" dirty="0">
                <a:latin typeface="Corbel"/>
                <a:cs typeface="Corbel"/>
              </a:rPr>
              <a:t>m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70" dirty="0">
                <a:latin typeface="Corbel"/>
                <a:cs typeface="Corbel"/>
              </a:rPr>
              <a:t> </a:t>
            </a:r>
            <a:r>
              <a:rPr sz="1100" spc="100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si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spc="-70" dirty="0">
                <a:latin typeface="Corbel"/>
                <a:cs typeface="Corbel"/>
              </a:rPr>
              <a:t>u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85" dirty="0">
                <a:latin typeface="Corbel"/>
                <a:cs typeface="Corbel"/>
              </a:rPr>
              <a:t>z</a:t>
            </a:r>
            <a:r>
              <a:rPr sz="1100" spc="-65" dirty="0">
                <a:latin typeface="Corbel"/>
                <a:cs typeface="Corbel"/>
              </a:rPr>
              <a:t>io</a:t>
            </a:r>
            <a:r>
              <a:rPr sz="1100" dirty="0">
                <a:latin typeface="Corbel"/>
                <a:cs typeface="Corbel"/>
              </a:rPr>
              <a:t>-  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120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s</a:t>
            </a:r>
            <a:r>
              <a:rPr sz="1100" spc="-70" dirty="0">
                <a:latin typeface="Corbel"/>
                <a:cs typeface="Corbel"/>
              </a:rPr>
              <a:t>u</a:t>
            </a:r>
            <a:r>
              <a:rPr sz="1100" spc="-65" dirty="0">
                <a:latin typeface="Corbel"/>
                <a:cs typeface="Corbel"/>
              </a:rPr>
              <a:t>ll</a:t>
            </a:r>
            <a:r>
              <a:rPr sz="1100" dirty="0">
                <a:latin typeface="Corbel"/>
                <a:cs typeface="Corbel"/>
              </a:rPr>
              <a:t>a</a:t>
            </a:r>
            <a:r>
              <a:rPr sz="1100" spc="-90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bas</a:t>
            </a:r>
            <a:r>
              <a:rPr sz="1100" spc="95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120" dirty="0">
                <a:latin typeface="Corbel"/>
                <a:cs typeface="Corbel"/>
              </a:rPr>
              <a:t> </a:t>
            </a:r>
            <a:r>
              <a:rPr sz="1100" spc="-75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l</a:t>
            </a:r>
            <a:r>
              <a:rPr sz="1100" spc="-75" dirty="0">
                <a:latin typeface="Corbel"/>
                <a:cs typeface="Corbel"/>
              </a:rPr>
              <a:t>eme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70" dirty="0">
                <a:latin typeface="Corbel"/>
                <a:cs typeface="Corbel"/>
              </a:rPr>
              <a:t> </a:t>
            </a:r>
            <a:r>
              <a:rPr sz="1100" spc="-80" dirty="0">
                <a:latin typeface="Corbel"/>
                <a:cs typeface="Corbel"/>
              </a:rPr>
              <a:t>c</a:t>
            </a:r>
            <a:r>
              <a:rPr sz="1100" spc="-75" dirty="0">
                <a:latin typeface="Corbel"/>
                <a:cs typeface="Corbel"/>
              </a:rPr>
              <a:t>e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50" dirty="0">
                <a:latin typeface="Corbel"/>
                <a:cs typeface="Corbel"/>
              </a:rPr>
              <a:t> </a:t>
            </a:r>
            <a:r>
              <a:rPr sz="1100" spc="95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120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80" dirty="0">
                <a:latin typeface="Corbel"/>
                <a:cs typeface="Corbel"/>
              </a:rPr>
              <a:t>v</a:t>
            </a:r>
            <a:r>
              <a:rPr sz="1100" spc="-75" dirty="0">
                <a:latin typeface="Corbel"/>
                <a:cs typeface="Corbel"/>
              </a:rPr>
              <a:t>e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dirty="0">
                <a:latin typeface="Corbel"/>
                <a:cs typeface="Corbel"/>
              </a:rPr>
              <a:t>e  </a:t>
            </a:r>
            <a:r>
              <a:rPr sz="1100" spc="-80" dirty="0">
                <a:latin typeface="Corbel"/>
                <a:cs typeface="Corbel"/>
              </a:rPr>
              <a:t>c</a:t>
            </a:r>
            <a:r>
              <a:rPr sz="1100" spc="-65" dirty="0">
                <a:latin typeface="Corbel"/>
                <a:cs typeface="Corbel"/>
              </a:rPr>
              <a:t>o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65" dirty="0">
                <a:latin typeface="Corbel"/>
                <a:cs typeface="Corbel"/>
              </a:rPr>
              <a:t>sa</a:t>
            </a:r>
            <a:r>
              <a:rPr sz="1100" spc="-85" dirty="0">
                <a:latin typeface="Corbel"/>
                <a:cs typeface="Corbel"/>
              </a:rPr>
              <a:t>p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80" dirty="0">
                <a:latin typeface="Corbel"/>
                <a:cs typeface="Corbel"/>
              </a:rPr>
              <a:t>v</a:t>
            </a:r>
            <a:r>
              <a:rPr sz="1100" spc="-65" dirty="0">
                <a:latin typeface="Corbel"/>
                <a:cs typeface="Corbel"/>
              </a:rPr>
              <a:t>ol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60" dirty="0">
                <a:latin typeface="Corbel"/>
                <a:cs typeface="Corbel"/>
              </a:rPr>
              <a:t>z</a:t>
            </a:r>
            <a:r>
              <a:rPr sz="1100" spc="-85" dirty="0">
                <a:latin typeface="Corbel"/>
                <a:cs typeface="Corbel"/>
              </a:rPr>
              <a:t>z</a:t>
            </a:r>
            <a:r>
              <a:rPr sz="1100" dirty="0">
                <a:latin typeface="Corbel"/>
                <a:cs typeface="Corbel"/>
              </a:rPr>
              <a:t>a</a:t>
            </a:r>
            <a:r>
              <a:rPr sz="1100" spc="-20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d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95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li</a:t>
            </a:r>
            <a:r>
              <a:rPr sz="1100" spc="-75" dirty="0">
                <a:latin typeface="Corbel"/>
                <a:cs typeface="Corbel"/>
              </a:rPr>
              <a:t>m</a:t>
            </a:r>
            <a:r>
              <a:rPr sz="1100" spc="-65" dirty="0">
                <a:latin typeface="Corbel"/>
                <a:cs typeface="Corbel"/>
              </a:rPr>
              <a:t>i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120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d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ll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100" dirty="0">
                <a:latin typeface="Corbel"/>
                <a:cs typeface="Corbel"/>
              </a:rPr>
              <a:t> </a:t>
            </a:r>
            <a:r>
              <a:rPr sz="1100" spc="-60" dirty="0">
                <a:latin typeface="Corbel"/>
                <a:cs typeface="Corbel"/>
              </a:rPr>
              <a:t>a</a:t>
            </a:r>
            <a:r>
              <a:rPr sz="1100" spc="-65" dirty="0">
                <a:latin typeface="Corbel"/>
                <a:cs typeface="Corbel"/>
              </a:rPr>
              <a:t>ff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80" dirty="0">
                <a:latin typeface="Corbel"/>
                <a:cs typeface="Corbel"/>
              </a:rPr>
              <a:t>r</a:t>
            </a:r>
            <a:r>
              <a:rPr sz="1100" spc="-75" dirty="0">
                <a:latin typeface="Corbel"/>
                <a:cs typeface="Corbel"/>
              </a:rPr>
              <a:t>m</a:t>
            </a:r>
            <a:r>
              <a:rPr sz="1100" spc="-60" dirty="0">
                <a:latin typeface="Corbel"/>
                <a:cs typeface="Corbel"/>
              </a:rPr>
              <a:t>a</a:t>
            </a:r>
            <a:r>
              <a:rPr sz="1100" spc="-80" dirty="0">
                <a:latin typeface="Corbel"/>
                <a:cs typeface="Corbel"/>
              </a:rPr>
              <a:t>z</a:t>
            </a:r>
            <a:r>
              <a:rPr sz="1100" spc="-65" dirty="0">
                <a:latin typeface="Corbel"/>
                <a:cs typeface="Corbel"/>
              </a:rPr>
              <a:t>i</a:t>
            </a:r>
            <a:r>
              <a:rPr sz="1100" spc="-80" dirty="0">
                <a:latin typeface="Corbel"/>
                <a:cs typeface="Corbel"/>
              </a:rPr>
              <a:t>o</a:t>
            </a:r>
            <a:r>
              <a:rPr sz="1100" dirty="0">
                <a:latin typeface="Corbel"/>
                <a:cs typeface="Corbel"/>
              </a:rPr>
              <a:t>-  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120" dirty="0">
                <a:latin typeface="Corbel"/>
                <a:cs typeface="Corbel"/>
              </a:rPr>
              <a:t> </a:t>
            </a:r>
            <a:r>
              <a:rPr sz="1100" spc="-80" dirty="0">
                <a:latin typeface="Corbel"/>
                <a:cs typeface="Corbel"/>
              </a:rPr>
              <a:t>c</a:t>
            </a:r>
            <a:r>
              <a:rPr sz="1100" spc="-85" dirty="0">
                <a:latin typeface="Corbel"/>
                <a:cs typeface="Corbel"/>
              </a:rPr>
              <a:t>h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75" dirty="0">
                <a:latin typeface="Corbel"/>
                <a:cs typeface="Corbel"/>
              </a:rPr>
              <a:t> 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spc="-65" dirty="0">
                <a:latin typeface="Corbel"/>
                <a:cs typeface="Corbel"/>
              </a:rPr>
              <a:t>i</a:t>
            </a:r>
            <a:r>
              <a:rPr sz="1100" spc="-85" dirty="0">
                <a:latin typeface="Corbel"/>
                <a:cs typeface="Corbel"/>
              </a:rPr>
              <a:t>g</a:t>
            </a:r>
            <a:r>
              <a:rPr sz="1100" spc="-70" dirty="0">
                <a:latin typeface="Corbel"/>
                <a:cs typeface="Corbel"/>
              </a:rPr>
              <a:t>u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85" dirty="0">
                <a:latin typeface="Corbel"/>
                <a:cs typeface="Corbel"/>
              </a:rPr>
              <a:t>r</a:t>
            </a:r>
            <a:r>
              <a:rPr sz="1100" spc="-65" dirty="0">
                <a:latin typeface="Corbel"/>
                <a:cs typeface="Corbel"/>
              </a:rPr>
              <a:t>da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dirty="0">
                <a:latin typeface="Corbel"/>
                <a:cs typeface="Corbel"/>
              </a:rPr>
              <a:t>o</a:t>
            </a:r>
            <a:r>
              <a:rPr sz="1100" spc="-45" dirty="0">
                <a:latin typeface="Corbel"/>
                <a:cs typeface="Corbel"/>
              </a:rPr>
              <a:t> </a:t>
            </a:r>
            <a:r>
              <a:rPr sz="1100" spc="-75" dirty="0">
                <a:latin typeface="Corbel"/>
                <a:cs typeface="Corbel"/>
              </a:rPr>
              <a:t>q</a:t>
            </a:r>
            <a:r>
              <a:rPr sz="1100" spc="-70" dirty="0">
                <a:latin typeface="Corbel"/>
                <a:cs typeface="Corbel"/>
              </a:rPr>
              <a:t>ue</a:t>
            </a:r>
            <a:r>
              <a:rPr sz="1100" spc="-65" dirty="0">
                <a:latin typeface="Corbel"/>
                <a:cs typeface="Corbel"/>
              </a:rPr>
              <a:t>s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spc="-65" dirty="0">
                <a:latin typeface="Corbel"/>
                <a:cs typeface="Corbel"/>
              </a:rPr>
              <a:t>io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70" dirty="0">
                <a:latin typeface="Corbel"/>
                <a:cs typeface="Corbel"/>
              </a:rPr>
              <a:t> </a:t>
            </a:r>
            <a:r>
              <a:rPr sz="1100" spc="-80" dirty="0">
                <a:latin typeface="Corbel"/>
                <a:cs typeface="Corbel"/>
              </a:rPr>
              <a:t>c</a:t>
            </a:r>
            <a:r>
              <a:rPr sz="1100" spc="-65" dirty="0">
                <a:latin typeface="Corbel"/>
                <a:cs typeface="Corbel"/>
              </a:rPr>
              <a:t>o</a:t>
            </a:r>
            <a:r>
              <a:rPr sz="1100" spc="-75" dirty="0">
                <a:latin typeface="Corbel"/>
                <a:cs typeface="Corbel"/>
              </a:rPr>
              <a:t>m</a:t>
            </a:r>
            <a:r>
              <a:rPr sz="1100" spc="-85" dirty="0">
                <a:latin typeface="Corbel"/>
                <a:cs typeface="Corbel"/>
              </a:rPr>
              <a:t>p</a:t>
            </a:r>
            <a:r>
              <a:rPr sz="1100" spc="-65" dirty="0">
                <a:latin typeface="Corbel"/>
                <a:cs typeface="Corbel"/>
              </a:rPr>
              <a:t>l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ss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-30" dirty="0">
                <a:latin typeface="Corbel"/>
                <a:cs typeface="Corbel"/>
              </a:rPr>
              <a:t> </a:t>
            </a:r>
            <a:r>
              <a:rPr sz="1100" spc="-80" dirty="0">
                <a:latin typeface="Corbel"/>
                <a:cs typeface="Corbel"/>
              </a:rPr>
              <a:t>c</a:t>
            </a:r>
            <a:r>
              <a:rPr sz="1100" spc="-85" dirty="0">
                <a:latin typeface="Corbel"/>
                <a:cs typeface="Corbel"/>
              </a:rPr>
              <a:t>h</a:t>
            </a:r>
            <a:r>
              <a:rPr sz="1100" dirty="0">
                <a:latin typeface="Corbel"/>
                <a:cs typeface="Corbel"/>
              </a:rPr>
              <a:t>e  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65" dirty="0">
                <a:latin typeface="Corbel"/>
                <a:cs typeface="Corbel"/>
              </a:rPr>
              <a:t>o</a:t>
            </a:r>
            <a:r>
              <a:rPr sz="1100" dirty="0">
                <a:latin typeface="Corbel"/>
                <a:cs typeface="Corbel"/>
              </a:rPr>
              <a:t>n</a:t>
            </a:r>
            <a:r>
              <a:rPr sz="1100" spc="-110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s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120" dirty="0">
                <a:latin typeface="Corbel"/>
                <a:cs typeface="Corbel"/>
              </a:rPr>
              <a:t> </a:t>
            </a:r>
            <a:r>
              <a:rPr sz="1100" spc="-85" dirty="0">
                <a:latin typeface="Corbel"/>
                <a:cs typeface="Corbel"/>
              </a:rPr>
              <a:t>pr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65" dirty="0">
                <a:latin typeface="Corbel"/>
                <a:cs typeface="Corbel"/>
              </a:rPr>
              <a:t>s</a:t>
            </a:r>
            <a:r>
              <a:rPr sz="1100" spc="-75" dirty="0">
                <a:latin typeface="Corbel"/>
                <a:cs typeface="Corbel"/>
              </a:rPr>
              <a:t>t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dirty="0">
                <a:latin typeface="Corbel"/>
                <a:cs typeface="Corbel"/>
              </a:rPr>
              <a:t>o</a:t>
            </a:r>
            <a:r>
              <a:rPr sz="1100" spc="-45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a</a:t>
            </a:r>
            <a:r>
              <a:rPr sz="1100" spc="-114" dirty="0">
                <a:latin typeface="Corbel"/>
                <a:cs typeface="Corbel"/>
              </a:rPr>
              <a:t> </a:t>
            </a:r>
            <a:r>
              <a:rPr sz="1100" spc="-65" dirty="0">
                <a:latin typeface="Corbel"/>
                <a:cs typeface="Corbel"/>
              </a:rPr>
              <a:t>s</a:t>
            </a:r>
            <a:r>
              <a:rPr sz="1100" spc="-85" dirty="0">
                <a:latin typeface="Corbel"/>
                <a:cs typeface="Corbel"/>
              </a:rPr>
              <a:t>p</a:t>
            </a:r>
            <a:r>
              <a:rPr sz="1100" spc="-65" dirty="0">
                <a:latin typeface="Corbel"/>
                <a:cs typeface="Corbel"/>
              </a:rPr>
              <a:t>i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spc="-85" dirty="0">
                <a:latin typeface="Corbel"/>
                <a:cs typeface="Corbel"/>
              </a:rPr>
              <a:t>g</a:t>
            </a:r>
            <a:r>
              <a:rPr sz="1100" spc="-65" dirty="0">
                <a:latin typeface="Corbel"/>
                <a:cs typeface="Corbel"/>
              </a:rPr>
              <a:t>a</a:t>
            </a:r>
            <a:r>
              <a:rPr sz="1100" spc="-85" dirty="0">
                <a:latin typeface="Corbel"/>
                <a:cs typeface="Corbel"/>
              </a:rPr>
              <a:t>z</a:t>
            </a:r>
            <a:r>
              <a:rPr sz="1100" spc="-65" dirty="0">
                <a:latin typeface="Corbel"/>
                <a:cs typeface="Corbel"/>
              </a:rPr>
              <a:t>io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dirty="0">
                <a:latin typeface="Corbel"/>
                <a:cs typeface="Corbel"/>
              </a:rPr>
              <a:t>i</a:t>
            </a:r>
            <a:r>
              <a:rPr sz="1100" spc="-50" dirty="0">
                <a:latin typeface="Corbel"/>
                <a:cs typeface="Corbel"/>
              </a:rPr>
              <a:t> </a:t>
            </a:r>
            <a:r>
              <a:rPr sz="1100" spc="-70" dirty="0">
                <a:latin typeface="Corbel"/>
                <a:cs typeface="Corbel"/>
              </a:rPr>
              <a:t>u</a:t>
            </a:r>
            <a:r>
              <a:rPr sz="1100" spc="-80" dirty="0">
                <a:latin typeface="Corbel"/>
                <a:cs typeface="Corbel"/>
              </a:rPr>
              <a:t>n</a:t>
            </a:r>
            <a:r>
              <a:rPr sz="1100" spc="-65" dirty="0">
                <a:latin typeface="Corbel"/>
                <a:cs typeface="Corbel"/>
              </a:rPr>
              <a:t>i</a:t>
            </a:r>
            <a:r>
              <a:rPr sz="1100" spc="-80" dirty="0">
                <a:latin typeface="Corbel"/>
                <a:cs typeface="Corbel"/>
              </a:rPr>
              <a:t>v</a:t>
            </a:r>
            <a:r>
              <a:rPr sz="1100" spc="-65" dirty="0">
                <a:latin typeface="Corbel"/>
                <a:cs typeface="Corbel"/>
              </a:rPr>
              <a:t>o</a:t>
            </a:r>
            <a:r>
              <a:rPr sz="1100" spc="-80" dirty="0">
                <a:latin typeface="Corbel"/>
                <a:cs typeface="Corbel"/>
              </a:rPr>
              <a:t>c</a:t>
            </a:r>
            <a:r>
              <a:rPr sz="1100" spc="-85" dirty="0">
                <a:latin typeface="Corbel"/>
                <a:cs typeface="Corbel"/>
              </a:rPr>
              <a:t>h</a:t>
            </a:r>
            <a:r>
              <a:rPr sz="1100" spc="-70" dirty="0">
                <a:latin typeface="Corbel"/>
                <a:cs typeface="Corbel"/>
              </a:rPr>
              <a:t>e</a:t>
            </a:r>
            <a:r>
              <a:rPr sz="1100" dirty="0">
                <a:latin typeface="Corbel"/>
                <a:cs typeface="Corbel"/>
              </a:rPr>
              <a:t>.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9" name="object 41"/>
          <p:cNvSpPr txBox="1"/>
          <p:nvPr/>
        </p:nvSpPr>
        <p:spPr>
          <a:xfrm>
            <a:off x="8638668" y="5434043"/>
            <a:ext cx="2310765" cy="43307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1100" dirty="0">
                <a:latin typeface="Corbel"/>
                <a:cs typeface="Corbel"/>
              </a:rPr>
              <a:t>D</a:t>
            </a:r>
            <a:r>
              <a:rPr sz="1100" spc="10" dirty="0">
                <a:latin typeface="Corbel"/>
                <a:cs typeface="Corbel"/>
              </a:rPr>
              <a:t>i</a:t>
            </a:r>
            <a:r>
              <a:rPr sz="1100" dirty="0">
                <a:latin typeface="Corbel"/>
                <a:cs typeface="Corbel"/>
              </a:rPr>
              <a:t>m</a:t>
            </a:r>
            <a:r>
              <a:rPr sz="1100" spc="5" dirty="0">
                <a:latin typeface="Corbel"/>
                <a:cs typeface="Corbel"/>
              </a:rPr>
              <a:t>os</a:t>
            </a:r>
            <a:r>
              <a:rPr sz="1100" spc="-5" dirty="0">
                <a:latin typeface="Corbel"/>
                <a:cs typeface="Corbel"/>
              </a:rPr>
              <a:t>t</a:t>
            </a:r>
            <a:r>
              <a:rPr sz="1100" spc="-10" dirty="0">
                <a:latin typeface="Corbel"/>
                <a:cs typeface="Corbel"/>
              </a:rPr>
              <a:t>r</a:t>
            </a:r>
            <a:r>
              <a:rPr sz="1100" dirty="0">
                <a:latin typeface="Corbel"/>
                <a:cs typeface="Corbel"/>
              </a:rPr>
              <a:t>a</a:t>
            </a:r>
            <a:r>
              <a:rPr sz="1100" spc="-45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o</a:t>
            </a:r>
            <a:r>
              <a:rPr sz="1100" spc="-10" dirty="0">
                <a:latin typeface="Corbel"/>
                <a:cs typeface="Corbel"/>
              </a:rPr>
              <a:t>r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spc="-10" dirty="0">
                <a:latin typeface="Corbel"/>
                <a:cs typeface="Corbel"/>
              </a:rPr>
              <a:t>g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spc="-10" dirty="0">
                <a:latin typeface="Corbel"/>
                <a:cs typeface="Corbel"/>
              </a:rPr>
              <a:t>n</a:t>
            </a:r>
            <a:r>
              <a:rPr sz="1100" spc="10" dirty="0">
                <a:latin typeface="Corbel"/>
                <a:cs typeface="Corbel"/>
              </a:rPr>
              <a:t>a</a:t>
            </a:r>
            <a:r>
              <a:rPr sz="1100" spc="5" dirty="0">
                <a:latin typeface="Corbel"/>
                <a:cs typeface="Corbel"/>
              </a:rPr>
              <a:t>li</a:t>
            </a:r>
            <a:r>
              <a:rPr sz="1100" spc="-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à</a:t>
            </a:r>
            <a:r>
              <a:rPr sz="1100" spc="-70" dirty="0">
                <a:latin typeface="Corbel"/>
                <a:cs typeface="Corbel"/>
              </a:rPr>
              <a:t> </a:t>
            </a:r>
            <a:r>
              <a:rPr sz="1100" dirty="0">
                <a:latin typeface="Corbel"/>
                <a:cs typeface="Corbel"/>
              </a:rPr>
              <a:t>e</a:t>
            </a:r>
            <a:r>
              <a:rPr sz="1100" spc="20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s</a:t>
            </a:r>
            <a:r>
              <a:rPr sz="1100" spc="-10" dirty="0">
                <a:latin typeface="Corbel"/>
                <a:cs typeface="Corbel"/>
              </a:rPr>
              <a:t>p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spc="-10" dirty="0">
                <a:latin typeface="Corbel"/>
                <a:cs typeface="Corbel"/>
              </a:rPr>
              <a:t>r</a:t>
            </a:r>
            <a:r>
              <a:rPr sz="1100" spc="5" dirty="0">
                <a:latin typeface="Corbel"/>
                <a:cs typeface="Corbel"/>
              </a:rPr>
              <a:t>i</a:t>
            </a:r>
            <a:r>
              <a:rPr sz="1100" spc="-5" dirty="0">
                <a:latin typeface="Corbel"/>
                <a:cs typeface="Corbel"/>
              </a:rPr>
              <a:t>t</a:t>
            </a:r>
            <a:r>
              <a:rPr sz="1100" dirty="0">
                <a:latin typeface="Corbel"/>
                <a:cs typeface="Corbel"/>
              </a:rPr>
              <a:t>o</a:t>
            </a:r>
            <a:r>
              <a:rPr sz="1100" spc="-20" dirty="0">
                <a:latin typeface="Corbel"/>
                <a:cs typeface="Corbel"/>
              </a:rPr>
              <a:t> </a:t>
            </a:r>
            <a:r>
              <a:rPr sz="1100" spc="5" dirty="0">
                <a:latin typeface="Corbel"/>
                <a:cs typeface="Corbel"/>
              </a:rPr>
              <a:t>d</a:t>
            </a:r>
            <a:r>
              <a:rPr sz="1100" dirty="0">
                <a:latin typeface="Corbel"/>
                <a:cs typeface="Corbel"/>
              </a:rPr>
              <a:t>i</a:t>
            </a:r>
            <a:endParaRPr sz="1100">
              <a:latin typeface="Corbel"/>
              <a:cs typeface="Corbel"/>
            </a:endParaRPr>
          </a:p>
          <a:p>
            <a:pPr marL="92710">
              <a:lnSpc>
                <a:spcPct val="100000"/>
              </a:lnSpc>
            </a:pPr>
            <a:r>
              <a:rPr sz="1100" dirty="0">
                <a:latin typeface="Corbel"/>
                <a:cs typeface="Corbel"/>
              </a:rPr>
              <a:t>iniziativa.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0" name="object 12"/>
          <p:cNvSpPr/>
          <p:nvPr/>
        </p:nvSpPr>
        <p:spPr>
          <a:xfrm>
            <a:off x="7895068" y="2609492"/>
            <a:ext cx="1465242" cy="508938"/>
          </a:xfrm>
          <a:custGeom>
            <a:avLst/>
            <a:gdLst/>
            <a:ahLst/>
            <a:cxnLst/>
            <a:rect l="l" t="t" r="r" b="b"/>
            <a:pathLst>
              <a:path w="1464309" h="527685">
                <a:moveTo>
                  <a:pt x="1382792" y="39077"/>
                </a:moveTo>
                <a:lnTo>
                  <a:pt x="0" y="500252"/>
                </a:lnTo>
                <a:lnTo>
                  <a:pt x="9144" y="527430"/>
                </a:lnTo>
                <a:lnTo>
                  <a:pt x="1391801" y="66136"/>
                </a:lnTo>
                <a:lnTo>
                  <a:pt x="1410495" y="44871"/>
                </a:lnTo>
                <a:lnTo>
                  <a:pt x="1382792" y="39077"/>
                </a:lnTo>
                <a:close/>
              </a:path>
              <a:path w="1464309" h="527685">
                <a:moveTo>
                  <a:pt x="1442524" y="22351"/>
                </a:moveTo>
                <a:lnTo>
                  <a:pt x="1432941" y="22351"/>
                </a:lnTo>
                <a:lnTo>
                  <a:pt x="1441958" y="49402"/>
                </a:lnTo>
                <a:lnTo>
                  <a:pt x="1391801" y="66136"/>
                </a:lnTo>
                <a:lnTo>
                  <a:pt x="1355978" y="106933"/>
                </a:lnTo>
                <a:lnTo>
                  <a:pt x="1356614" y="115950"/>
                </a:lnTo>
                <a:lnTo>
                  <a:pt x="1362583" y="121157"/>
                </a:lnTo>
                <a:lnTo>
                  <a:pt x="1368425" y="126364"/>
                </a:lnTo>
                <a:lnTo>
                  <a:pt x="1377442" y="125856"/>
                </a:lnTo>
                <a:lnTo>
                  <a:pt x="1464310" y="26924"/>
                </a:lnTo>
                <a:lnTo>
                  <a:pt x="1442524" y="22351"/>
                </a:lnTo>
                <a:close/>
              </a:path>
              <a:path w="1464309" h="527685">
                <a:moveTo>
                  <a:pt x="1410495" y="44871"/>
                </a:moveTo>
                <a:lnTo>
                  <a:pt x="1391801" y="66136"/>
                </a:lnTo>
                <a:lnTo>
                  <a:pt x="1440435" y="49910"/>
                </a:lnTo>
                <a:lnTo>
                  <a:pt x="1434592" y="49910"/>
                </a:lnTo>
                <a:lnTo>
                  <a:pt x="1410495" y="44871"/>
                </a:lnTo>
                <a:close/>
              </a:path>
              <a:path w="1464309" h="527685">
                <a:moveTo>
                  <a:pt x="1426718" y="26415"/>
                </a:moveTo>
                <a:lnTo>
                  <a:pt x="1410495" y="44871"/>
                </a:lnTo>
                <a:lnTo>
                  <a:pt x="1434592" y="49910"/>
                </a:lnTo>
                <a:lnTo>
                  <a:pt x="1426718" y="26415"/>
                </a:lnTo>
                <a:close/>
              </a:path>
              <a:path w="1464309" h="527685">
                <a:moveTo>
                  <a:pt x="1434295" y="26415"/>
                </a:moveTo>
                <a:lnTo>
                  <a:pt x="1426718" y="26415"/>
                </a:lnTo>
                <a:lnTo>
                  <a:pt x="1434592" y="49910"/>
                </a:lnTo>
                <a:lnTo>
                  <a:pt x="1440435" y="49910"/>
                </a:lnTo>
                <a:lnTo>
                  <a:pt x="1441958" y="49402"/>
                </a:lnTo>
                <a:lnTo>
                  <a:pt x="1434295" y="26415"/>
                </a:lnTo>
                <a:close/>
              </a:path>
              <a:path w="1464309" h="527685">
                <a:moveTo>
                  <a:pt x="1432941" y="22351"/>
                </a:moveTo>
                <a:lnTo>
                  <a:pt x="1382792" y="39077"/>
                </a:lnTo>
                <a:lnTo>
                  <a:pt x="1410495" y="44871"/>
                </a:lnTo>
                <a:lnTo>
                  <a:pt x="1426718" y="26415"/>
                </a:lnTo>
                <a:lnTo>
                  <a:pt x="1434295" y="26415"/>
                </a:lnTo>
                <a:lnTo>
                  <a:pt x="1432941" y="22351"/>
                </a:lnTo>
                <a:close/>
              </a:path>
              <a:path w="1464309" h="527685">
                <a:moveTo>
                  <a:pt x="1335531" y="0"/>
                </a:moveTo>
                <a:lnTo>
                  <a:pt x="1327912" y="4952"/>
                </a:lnTo>
                <a:lnTo>
                  <a:pt x="1326388" y="12700"/>
                </a:lnTo>
                <a:lnTo>
                  <a:pt x="1324737" y="20319"/>
                </a:lnTo>
                <a:lnTo>
                  <a:pt x="1329690" y="27939"/>
                </a:lnTo>
                <a:lnTo>
                  <a:pt x="1382792" y="39077"/>
                </a:lnTo>
                <a:lnTo>
                  <a:pt x="1432941" y="22351"/>
                </a:lnTo>
                <a:lnTo>
                  <a:pt x="1442524" y="22351"/>
                </a:lnTo>
                <a:lnTo>
                  <a:pt x="1343278" y="1524"/>
                </a:lnTo>
                <a:lnTo>
                  <a:pt x="133553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2"/>
          <p:cNvSpPr/>
          <p:nvPr/>
        </p:nvSpPr>
        <p:spPr>
          <a:xfrm rot="626001">
            <a:off x="7913205" y="5524130"/>
            <a:ext cx="576021" cy="252894"/>
          </a:xfrm>
          <a:custGeom>
            <a:avLst/>
            <a:gdLst/>
            <a:ahLst/>
            <a:cxnLst/>
            <a:rect l="l" t="t" r="r" b="b"/>
            <a:pathLst>
              <a:path w="294640" h="318770">
                <a:moveTo>
                  <a:pt x="255769" y="41782"/>
                </a:moveTo>
                <a:lnTo>
                  <a:pt x="228611" y="50191"/>
                </a:lnTo>
                <a:lnTo>
                  <a:pt x="0" y="299326"/>
                </a:lnTo>
                <a:lnTo>
                  <a:pt x="21081" y="318642"/>
                </a:lnTo>
                <a:lnTo>
                  <a:pt x="249764" y="69420"/>
                </a:lnTo>
                <a:lnTo>
                  <a:pt x="255769" y="41782"/>
                </a:lnTo>
                <a:close/>
              </a:path>
              <a:path w="294640" h="318770">
                <a:moveTo>
                  <a:pt x="291690" y="11175"/>
                </a:moveTo>
                <a:lnTo>
                  <a:pt x="264413" y="11175"/>
                </a:lnTo>
                <a:lnTo>
                  <a:pt x="285496" y="30479"/>
                </a:lnTo>
                <a:lnTo>
                  <a:pt x="249764" y="69420"/>
                </a:lnTo>
                <a:lnTo>
                  <a:pt x="239902" y="114807"/>
                </a:lnTo>
                <a:lnTo>
                  <a:pt x="238125" y="122427"/>
                </a:lnTo>
                <a:lnTo>
                  <a:pt x="243077" y="130047"/>
                </a:lnTo>
                <a:lnTo>
                  <a:pt x="250825" y="131825"/>
                </a:lnTo>
                <a:lnTo>
                  <a:pt x="258444" y="133476"/>
                </a:lnTo>
                <a:lnTo>
                  <a:pt x="266064" y="128523"/>
                </a:lnTo>
                <a:lnTo>
                  <a:pt x="291690" y="11175"/>
                </a:lnTo>
                <a:close/>
              </a:path>
              <a:path w="294640" h="318770">
                <a:moveTo>
                  <a:pt x="271626" y="17779"/>
                </a:moveTo>
                <a:lnTo>
                  <a:pt x="260985" y="17779"/>
                </a:lnTo>
                <a:lnTo>
                  <a:pt x="279145" y="34543"/>
                </a:lnTo>
                <a:lnTo>
                  <a:pt x="255769" y="41782"/>
                </a:lnTo>
                <a:lnTo>
                  <a:pt x="249764" y="69420"/>
                </a:lnTo>
                <a:lnTo>
                  <a:pt x="285496" y="30479"/>
                </a:lnTo>
                <a:lnTo>
                  <a:pt x="271626" y="17779"/>
                </a:lnTo>
                <a:close/>
              </a:path>
              <a:path w="294640" h="318770">
                <a:moveTo>
                  <a:pt x="294131" y="0"/>
                </a:moveTo>
                <a:lnTo>
                  <a:pt x="168401" y="38861"/>
                </a:lnTo>
                <a:lnTo>
                  <a:pt x="164083" y="46862"/>
                </a:lnTo>
                <a:lnTo>
                  <a:pt x="166497" y="54482"/>
                </a:lnTo>
                <a:lnTo>
                  <a:pt x="168782" y="61975"/>
                </a:lnTo>
                <a:lnTo>
                  <a:pt x="176783" y="66166"/>
                </a:lnTo>
                <a:lnTo>
                  <a:pt x="228611" y="50191"/>
                </a:lnTo>
                <a:lnTo>
                  <a:pt x="264413" y="11175"/>
                </a:lnTo>
                <a:lnTo>
                  <a:pt x="291690" y="11175"/>
                </a:lnTo>
                <a:lnTo>
                  <a:pt x="294131" y="0"/>
                </a:lnTo>
                <a:close/>
              </a:path>
              <a:path w="294640" h="318770">
                <a:moveTo>
                  <a:pt x="264413" y="11175"/>
                </a:moveTo>
                <a:lnTo>
                  <a:pt x="228611" y="50191"/>
                </a:lnTo>
                <a:lnTo>
                  <a:pt x="255769" y="41782"/>
                </a:lnTo>
                <a:lnTo>
                  <a:pt x="260985" y="17779"/>
                </a:lnTo>
                <a:lnTo>
                  <a:pt x="271626" y="17779"/>
                </a:lnTo>
                <a:lnTo>
                  <a:pt x="264413" y="11175"/>
                </a:lnTo>
                <a:close/>
              </a:path>
              <a:path w="294640" h="318770">
                <a:moveTo>
                  <a:pt x="260985" y="17779"/>
                </a:moveTo>
                <a:lnTo>
                  <a:pt x="255769" y="41782"/>
                </a:lnTo>
                <a:lnTo>
                  <a:pt x="279145" y="34543"/>
                </a:lnTo>
                <a:lnTo>
                  <a:pt x="260985" y="1777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17370" y="3808484"/>
            <a:ext cx="589993" cy="144084"/>
          </a:xfrm>
          <a:custGeom>
            <a:avLst/>
            <a:gdLst/>
            <a:ahLst/>
            <a:cxnLst/>
            <a:rect l="l" t="t" r="r" b="b"/>
            <a:pathLst>
              <a:path w="283845" h="132714">
                <a:moveTo>
                  <a:pt x="259125" y="50546"/>
                </a:moveTo>
                <a:lnTo>
                  <a:pt x="255269" y="50546"/>
                </a:lnTo>
                <a:lnTo>
                  <a:pt x="255777" y="79121"/>
                </a:lnTo>
                <a:lnTo>
                  <a:pt x="202943" y="80041"/>
                </a:lnTo>
                <a:lnTo>
                  <a:pt x="156463" y="108204"/>
                </a:lnTo>
                <a:lnTo>
                  <a:pt x="154304" y="117093"/>
                </a:lnTo>
                <a:lnTo>
                  <a:pt x="158368" y="123825"/>
                </a:lnTo>
                <a:lnTo>
                  <a:pt x="162560" y="130556"/>
                </a:lnTo>
                <a:lnTo>
                  <a:pt x="171323" y="132715"/>
                </a:lnTo>
                <a:lnTo>
                  <a:pt x="283844" y="64388"/>
                </a:lnTo>
                <a:lnTo>
                  <a:pt x="259125" y="50546"/>
                </a:lnTo>
                <a:close/>
              </a:path>
              <a:path w="283845" h="132714">
                <a:moveTo>
                  <a:pt x="202388" y="51493"/>
                </a:moveTo>
                <a:lnTo>
                  <a:pt x="0" y="55118"/>
                </a:lnTo>
                <a:lnTo>
                  <a:pt x="507" y="83566"/>
                </a:lnTo>
                <a:lnTo>
                  <a:pt x="202943" y="80041"/>
                </a:lnTo>
                <a:lnTo>
                  <a:pt x="227151" y="65363"/>
                </a:lnTo>
                <a:lnTo>
                  <a:pt x="202388" y="51493"/>
                </a:lnTo>
                <a:close/>
              </a:path>
              <a:path w="283845" h="132714">
                <a:moveTo>
                  <a:pt x="227151" y="65363"/>
                </a:moveTo>
                <a:lnTo>
                  <a:pt x="202943" y="80041"/>
                </a:lnTo>
                <a:lnTo>
                  <a:pt x="255777" y="79121"/>
                </a:lnTo>
                <a:lnTo>
                  <a:pt x="255746" y="77343"/>
                </a:lnTo>
                <a:lnTo>
                  <a:pt x="248538" y="77343"/>
                </a:lnTo>
                <a:lnTo>
                  <a:pt x="227151" y="65363"/>
                </a:lnTo>
                <a:close/>
              </a:path>
              <a:path w="283845" h="132714">
                <a:moveTo>
                  <a:pt x="248030" y="52705"/>
                </a:moveTo>
                <a:lnTo>
                  <a:pt x="227151" y="65363"/>
                </a:lnTo>
                <a:lnTo>
                  <a:pt x="248538" y="77343"/>
                </a:lnTo>
                <a:lnTo>
                  <a:pt x="248030" y="52705"/>
                </a:lnTo>
                <a:close/>
              </a:path>
              <a:path w="283845" h="132714">
                <a:moveTo>
                  <a:pt x="255308" y="52705"/>
                </a:moveTo>
                <a:lnTo>
                  <a:pt x="248030" y="52705"/>
                </a:lnTo>
                <a:lnTo>
                  <a:pt x="248538" y="77343"/>
                </a:lnTo>
                <a:lnTo>
                  <a:pt x="255746" y="77343"/>
                </a:lnTo>
                <a:lnTo>
                  <a:pt x="255308" y="52705"/>
                </a:lnTo>
                <a:close/>
              </a:path>
              <a:path w="283845" h="132714">
                <a:moveTo>
                  <a:pt x="255269" y="50546"/>
                </a:moveTo>
                <a:lnTo>
                  <a:pt x="202388" y="51493"/>
                </a:lnTo>
                <a:lnTo>
                  <a:pt x="227151" y="65363"/>
                </a:lnTo>
                <a:lnTo>
                  <a:pt x="248030" y="52705"/>
                </a:lnTo>
                <a:lnTo>
                  <a:pt x="255308" y="52705"/>
                </a:lnTo>
                <a:lnTo>
                  <a:pt x="255269" y="50546"/>
                </a:lnTo>
                <a:close/>
              </a:path>
              <a:path w="283845" h="132714">
                <a:moveTo>
                  <a:pt x="169037" y="0"/>
                </a:moveTo>
                <a:lnTo>
                  <a:pt x="160274" y="2540"/>
                </a:lnTo>
                <a:lnTo>
                  <a:pt x="156463" y="9398"/>
                </a:lnTo>
                <a:lnTo>
                  <a:pt x="152526" y="16256"/>
                </a:lnTo>
                <a:lnTo>
                  <a:pt x="155066" y="25018"/>
                </a:lnTo>
                <a:lnTo>
                  <a:pt x="202388" y="51493"/>
                </a:lnTo>
                <a:lnTo>
                  <a:pt x="255269" y="50546"/>
                </a:lnTo>
                <a:lnTo>
                  <a:pt x="259125" y="50546"/>
                </a:lnTo>
                <a:lnTo>
                  <a:pt x="175894" y="3937"/>
                </a:lnTo>
                <a:lnTo>
                  <a:pt x="16903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8"/>
          <p:cNvSpPr/>
          <p:nvPr/>
        </p:nvSpPr>
        <p:spPr>
          <a:xfrm>
            <a:off x="3064976" y="4951182"/>
            <a:ext cx="584728" cy="482861"/>
          </a:xfrm>
          <a:custGeom>
            <a:avLst/>
            <a:gdLst/>
            <a:ahLst/>
            <a:cxnLst/>
            <a:rect l="l" t="t" r="r" b="b"/>
            <a:pathLst>
              <a:path w="276225" h="439420">
                <a:moveTo>
                  <a:pt x="9143" y="301371"/>
                </a:moveTo>
                <a:lnTo>
                  <a:pt x="2540" y="307721"/>
                </a:lnTo>
                <a:lnTo>
                  <a:pt x="2403" y="316103"/>
                </a:lnTo>
                <a:lnTo>
                  <a:pt x="0" y="439293"/>
                </a:lnTo>
                <a:lnTo>
                  <a:pt x="31029" y="422529"/>
                </a:lnTo>
                <a:lnTo>
                  <a:pt x="26924" y="422529"/>
                </a:lnTo>
                <a:lnTo>
                  <a:pt x="2540" y="407670"/>
                </a:lnTo>
                <a:lnTo>
                  <a:pt x="30096" y="362516"/>
                </a:lnTo>
                <a:lnTo>
                  <a:pt x="30988" y="316103"/>
                </a:lnTo>
                <a:lnTo>
                  <a:pt x="31115" y="308229"/>
                </a:lnTo>
                <a:lnTo>
                  <a:pt x="24892" y="301752"/>
                </a:lnTo>
                <a:lnTo>
                  <a:pt x="17018" y="301498"/>
                </a:lnTo>
                <a:lnTo>
                  <a:pt x="9143" y="301371"/>
                </a:lnTo>
                <a:close/>
              </a:path>
              <a:path w="276225" h="439420">
                <a:moveTo>
                  <a:pt x="30096" y="362516"/>
                </a:moveTo>
                <a:lnTo>
                  <a:pt x="2540" y="407670"/>
                </a:lnTo>
                <a:lnTo>
                  <a:pt x="26924" y="422529"/>
                </a:lnTo>
                <a:lnTo>
                  <a:pt x="31343" y="415290"/>
                </a:lnTo>
                <a:lnTo>
                  <a:pt x="29083" y="415290"/>
                </a:lnTo>
                <a:lnTo>
                  <a:pt x="8001" y="402463"/>
                </a:lnTo>
                <a:lnTo>
                  <a:pt x="29552" y="390824"/>
                </a:lnTo>
                <a:lnTo>
                  <a:pt x="30096" y="362516"/>
                </a:lnTo>
                <a:close/>
              </a:path>
              <a:path w="276225" h="439420">
                <a:moveTo>
                  <a:pt x="102235" y="351663"/>
                </a:moveTo>
                <a:lnTo>
                  <a:pt x="95250" y="355346"/>
                </a:lnTo>
                <a:lnTo>
                  <a:pt x="54504" y="377349"/>
                </a:lnTo>
                <a:lnTo>
                  <a:pt x="26924" y="422529"/>
                </a:lnTo>
                <a:lnTo>
                  <a:pt x="31029" y="422529"/>
                </a:lnTo>
                <a:lnTo>
                  <a:pt x="108839" y="380492"/>
                </a:lnTo>
                <a:lnTo>
                  <a:pt x="115824" y="376809"/>
                </a:lnTo>
                <a:lnTo>
                  <a:pt x="118364" y="368046"/>
                </a:lnTo>
                <a:lnTo>
                  <a:pt x="114681" y="361188"/>
                </a:lnTo>
                <a:lnTo>
                  <a:pt x="110871" y="354203"/>
                </a:lnTo>
                <a:lnTo>
                  <a:pt x="102235" y="351663"/>
                </a:lnTo>
                <a:close/>
              </a:path>
              <a:path w="276225" h="439420">
                <a:moveTo>
                  <a:pt x="29552" y="390824"/>
                </a:moveTo>
                <a:lnTo>
                  <a:pt x="8001" y="402463"/>
                </a:lnTo>
                <a:lnTo>
                  <a:pt x="29083" y="415290"/>
                </a:lnTo>
                <a:lnTo>
                  <a:pt x="29552" y="390824"/>
                </a:lnTo>
                <a:close/>
              </a:path>
              <a:path w="276225" h="439420">
                <a:moveTo>
                  <a:pt x="54504" y="377349"/>
                </a:moveTo>
                <a:lnTo>
                  <a:pt x="29552" y="390824"/>
                </a:lnTo>
                <a:lnTo>
                  <a:pt x="29083" y="415290"/>
                </a:lnTo>
                <a:lnTo>
                  <a:pt x="31343" y="415290"/>
                </a:lnTo>
                <a:lnTo>
                  <a:pt x="54504" y="377349"/>
                </a:lnTo>
                <a:close/>
              </a:path>
              <a:path w="276225" h="439420">
                <a:moveTo>
                  <a:pt x="251333" y="0"/>
                </a:moveTo>
                <a:lnTo>
                  <a:pt x="30096" y="362516"/>
                </a:lnTo>
                <a:lnTo>
                  <a:pt x="29552" y="390824"/>
                </a:lnTo>
                <a:lnTo>
                  <a:pt x="54504" y="377349"/>
                </a:lnTo>
                <a:lnTo>
                  <a:pt x="275717" y="14986"/>
                </a:lnTo>
                <a:lnTo>
                  <a:pt x="25133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2"/>
          <p:cNvSpPr/>
          <p:nvPr/>
        </p:nvSpPr>
        <p:spPr>
          <a:xfrm flipV="1">
            <a:off x="3196282" y="4327238"/>
            <a:ext cx="344757" cy="107110"/>
          </a:xfrm>
          <a:custGeom>
            <a:avLst/>
            <a:gdLst/>
            <a:ahLst/>
            <a:cxnLst/>
            <a:rect l="l" t="t" r="r" b="b"/>
            <a:pathLst>
              <a:path w="270510" h="161289">
                <a:moveTo>
                  <a:pt x="77909" y="29771"/>
                </a:moveTo>
                <a:lnTo>
                  <a:pt x="49618" y="30423"/>
                </a:lnTo>
                <a:lnTo>
                  <a:pt x="64131" y="54769"/>
                </a:lnTo>
                <a:lnTo>
                  <a:pt x="256540" y="161163"/>
                </a:lnTo>
                <a:lnTo>
                  <a:pt x="270383" y="136144"/>
                </a:lnTo>
                <a:lnTo>
                  <a:pt x="77909" y="29771"/>
                </a:lnTo>
                <a:close/>
              </a:path>
              <a:path w="270510" h="161289">
                <a:moveTo>
                  <a:pt x="131572" y="0"/>
                </a:moveTo>
                <a:lnTo>
                  <a:pt x="0" y="3048"/>
                </a:lnTo>
                <a:lnTo>
                  <a:pt x="63373" y="109347"/>
                </a:lnTo>
                <a:lnTo>
                  <a:pt x="67310" y="116078"/>
                </a:lnTo>
                <a:lnTo>
                  <a:pt x="76073" y="118237"/>
                </a:lnTo>
                <a:lnTo>
                  <a:pt x="82931" y="114300"/>
                </a:lnTo>
                <a:lnTo>
                  <a:pt x="89662" y="110236"/>
                </a:lnTo>
                <a:lnTo>
                  <a:pt x="91948" y="101473"/>
                </a:lnTo>
                <a:lnTo>
                  <a:pt x="87884" y="94615"/>
                </a:lnTo>
                <a:lnTo>
                  <a:pt x="64131" y="54769"/>
                </a:lnTo>
                <a:lnTo>
                  <a:pt x="17907" y="29210"/>
                </a:lnTo>
                <a:lnTo>
                  <a:pt x="31623" y="4191"/>
                </a:lnTo>
                <a:lnTo>
                  <a:pt x="135934" y="4191"/>
                </a:lnTo>
                <a:lnTo>
                  <a:pt x="131572" y="0"/>
                </a:lnTo>
                <a:close/>
              </a:path>
              <a:path w="270510" h="161289">
                <a:moveTo>
                  <a:pt x="31623" y="4191"/>
                </a:moveTo>
                <a:lnTo>
                  <a:pt x="17907" y="29210"/>
                </a:lnTo>
                <a:lnTo>
                  <a:pt x="64131" y="54769"/>
                </a:lnTo>
                <a:lnTo>
                  <a:pt x="49954" y="30988"/>
                </a:lnTo>
                <a:lnTo>
                  <a:pt x="25146" y="30988"/>
                </a:lnTo>
                <a:lnTo>
                  <a:pt x="37084" y="9398"/>
                </a:lnTo>
                <a:lnTo>
                  <a:pt x="41044" y="9398"/>
                </a:lnTo>
                <a:lnTo>
                  <a:pt x="31623" y="4191"/>
                </a:lnTo>
                <a:close/>
              </a:path>
              <a:path w="270510" h="161289">
                <a:moveTo>
                  <a:pt x="37084" y="9398"/>
                </a:moveTo>
                <a:lnTo>
                  <a:pt x="25146" y="30988"/>
                </a:lnTo>
                <a:lnTo>
                  <a:pt x="49618" y="30423"/>
                </a:lnTo>
                <a:lnTo>
                  <a:pt x="37084" y="9398"/>
                </a:lnTo>
                <a:close/>
              </a:path>
              <a:path w="270510" h="161289">
                <a:moveTo>
                  <a:pt x="49618" y="30423"/>
                </a:moveTo>
                <a:lnTo>
                  <a:pt x="25146" y="30988"/>
                </a:lnTo>
                <a:lnTo>
                  <a:pt x="49954" y="30988"/>
                </a:lnTo>
                <a:lnTo>
                  <a:pt x="49618" y="30423"/>
                </a:lnTo>
                <a:close/>
              </a:path>
              <a:path w="270510" h="161289">
                <a:moveTo>
                  <a:pt x="41044" y="9398"/>
                </a:moveTo>
                <a:lnTo>
                  <a:pt x="37084" y="9398"/>
                </a:lnTo>
                <a:lnTo>
                  <a:pt x="49618" y="30423"/>
                </a:lnTo>
                <a:lnTo>
                  <a:pt x="77909" y="29771"/>
                </a:lnTo>
                <a:lnTo>
                  <a:pt x="41044" y="9398"/>
                </a:lnTo>
                <a:close/>
              </a:path>
              <a:path w="270510" h="161289">
                <a:moveTo>
                  <a:pt x="135934" y="4191"/>
                </a:moveTo>
                <a:lnTo>
                  <a:pt x="31623" y="4191"/>
                </a:lnTo>
                <a:lnTo>
                  <a:pt x="77909" y="29771"/>
                </a:lnTo>
                <a:lnTo>
                  <a:pt x="132207" y="28575"/>
                </a:lnTo>
                <a:lnTo>
                  <a:pt x="138430" y="21971"/>
                </a:lnTo>
                <a:lnTo>
                  <a:pt x="138303" y="14097"/>
                </a:lnTo>
                <a:lnTo>
                  <a:pt x="138049" y="6223"/>
                </a:lnTo>
                <a:lnTo>
                  <a:pt x="135934" y="419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/>
          <p:cNvSpPr/>
          <p:nvPr/>
        </p:nvSpPr>
        <p:spPr>
          <a:xfrm flipV="1">
            <a:off x="3041014" y="3322743"/>
            <a:ext cx="522327" cy="115628"/>
          </a:xfrm>
          <a:custGeom>
            <a:avLst/>
            <a:gdLst/>
            <a:ahLst/>
            <a:cxnLst/>
            <a:rect l="l" t="t" r="r" b="b"/>
            <a:pathLst>
              <a:path w="264794" h="132714">
                <a:moveTo>
                  <a:pt x="116586" y="0"/>
                </a:moveTo>
                <a:lnTo>
                  <a:pt x="0" y="61213"/>
                </a:lnTo>
                <a:lnTo>
                  <a:pt x="104012" y="128270"/>
                </a:lnTo>
                <a:lnTo>
                  <a:pt x="110743" y="132461"/>
                </a:lnTo>
                <a:lnTo>
                  <a:pt x="119506" y="130556"/>
                </a:lnTo>
                <a:lnTo>
                  <a:pt x="128143" y="117348"/>
                </a:lnTo>
                <a:lnTo>
                  <a:pt x="126237" y="108458"/>
                </a:lnTo>
                <a:lnTo>
                  <a:pt x="119506" y="104266"/>
                </a:lnTo>
                <a:lnTo>
                  <a:pt x="80459" y="79067"/>
                </a:lnTo>
                <a:lnTo>
                  <a:pt x="27812" y="76708"/>
                </a:lnTo>
                <a:lnTo>
                  <a:pt x="29082" y="48260"/>
                </a:lnTo>
                <a:lnTo>
                  <a:pt x="86228" y="48260"/>
                </a:lnTo>
                <a:lnTo>
                  <a:pt x="129920" y="25273"/>
                </a:lnTo>
                <a:lnTo>
                  <a:pt x="132587" y="16637"/>
                </a:lnTo>
                <a:lnTo>
                  <a:pt x="125222" y="2666"/>
                </a:lnTo>
                <a:lnTo>
                  <a:pt x="116586" y="0"/>
                </a:lnTo>
                <a:close/>
              </a:path>
              <a:path w="264794" h="132714">
                <a:moveTo>
                  <a:pt x="81792" y="50593"/>
                </a:moveTo>
                <a:lnTo>
                  <a:pt x="56751" y="63767"/>
                </a:lnTo>
                <a:lnTo>
                  <a:pt x="80459" y="79067"/>
                </a:lnTo>
                <a:lnTo>
                  <a:pt x="263017" y="87249"/>
                </a:lnTo>
                <a:lnTo>
                  <a:pt x="264287" y="58674"/>
                </a:lnTo>
                <a:lnTo>
                  <a:pt x="81792" y="50593"/>
                </a:lnTo>
                <a:close/>
              </a:path>
              <a:path w="264794" h="132714">
                <a:moveTo>
                  <a:pt x="29082" y="48260"/>
                </a:moveTo>
                <a:lnTo>
                  <a:pt x="27812" y="76708"/>
                </a:lnTo>
                <a:lnTo>
                  <a:pt x="80459" y="79067"/>
                </a:lnTo>
                <a:lnTo>
                  <a:pt x="74442" y="75184"/>
                </a:lnTo>
                <a:lnTo>
                  <a:pt x="35051" y="75184"/>
                </a:lnTo>
                <a:lnTo>
                  <a:pt x="36068" y="50419"/>
                </a:lnTo>
                <a:lnTo>
                  <a:pt x="77844" y="50419"/>
                </a:lnTo>
                <a:lnTo>
                  <a:pt x="29082" y="48260"/>
                </a:lnTo>
                <a:close/>
              </a:path>
              <a:path w="264794" h="132714">
                <a:moveTo>
                  <a:pt x="36068" y="50419"/>
                </a:moveTo>
                <a:lnTo>
                  <a:pt x="35051" y="75184"/>
                </a:lnTo>
                <a:lnTo>
                  <a:pt x="56751" y="63767"/>
                </a:lnTo>
                <a:lnTo>
                  <a:pt x="36068" y="50419"/>
                </a:lnTo>
                <a:close/>
              </a:path>
              <a:path w="264794" h="132714">
                <a:moveTo>
                  <a:pt x="56751" y="63767"/>
                </a:moveTo>
                <a:lnTo>
                  <a:pt x="35051" y="75184"/>
                </a:lnTo>
                <a:lnTo>
                  <a:pt x="74442" y="75184"/>
                </a:lnTo>
                <a:lnTo>
                  <a:pt x="56751" y="63767"/>
                </a:lnTo>
                <a:close/>
              </a:path>
              <a:path w="264794" h="132714">
                <a:moveTo>
                  <a:pt x="77844" y="50419"/>
                </a:moveTo>
                <a:lnTo>
                  <a:pt x="36068" y="50419"/>
                </a:lnTo>
                <a:lnTo>
                  <a:pt x="56751" y="63767"/>
                </a:lnTo>
                <a:lnTo>
                  <a:pt x="81792" y="50593"/>
                </a:lnTo>
                <a:lnTo>
                  <a:pt x="77844" y="50419"/>
                </a:lnTo>
                <a:close/>
              </a:path>
              <a:path w="264794" h="132714">
                <a:moveTo>
                  <a:pt x="86228" y="48260"/>
                </a:moveTo>
                <a:lnTo>
                  <a:pt x="29082" y="48260"/>
                </a:lnTo>
                <a:lnTo>
                  <a:pt x="81792" y="50593"/>
                </a:lnTo>
                <a:lnTo>
                  <a:pt x="86228" y="482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 flipV="1">
            <a:off x="3173641" y="2026595"/>
            <a:ext cx="369294" cy="1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720"/>
          </a:xfrm>
        </p:spPr>
        <p:txBody>
          <a:bodyPr/>
          <a:lstStyle/>
          <a:p>
            <a:r>
              <a:rPr lang="it-IT" b="1" spc="-31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425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b="1" spc="-63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755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it-IT" b="1" spc="-615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b="1" spc="110" dirty="0" smtClean="0">
                <a:solidFill>
                  <a:schemeClr val="accent2">
                    <a:lumMod val="75000"/>
                  </a:schemeClr>
                </a:solidFill>
              </a:rPr>
              <a:t>ll</a:t>
            </a:r>
            <a:r>
              <a:rPr lang="it-IT" b="1" spc="-615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b="1" spc="-620" dirty="0" smtClean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it-IT" b="1" spc="-655" dirty="0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it-IT" b="1" spc="-285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-3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b="1" spc="-53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885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it-IT" b="1" spc="525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it-IT" b="1" spc="-890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b="1" spc="-335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it-IT" b="1" spc="-720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b="1" spc="-1005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b="1" spc="-565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b="1" spc="-54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39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t-IT" b="1" spc="-890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b="1" spc="425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b="1" spc="-61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885" dirty="0" err="1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it-IT" b="1" spc="-1040" dirty="0" err="1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it-IT" b="1" spc="-1005" dirty="0" err="1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b="1" spc="-720" dirty="0" err="1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it-IT" b="1" spc="-60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985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it-IT" b="1" spc="-86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it-IT" b="1" spc="-61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it-IT" b="1" spc="-59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27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it-IT" b="1" spc="-635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98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it-IT" b="1" spc="-715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it-IT" b="1" spc="-935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it-IT" b="1" spc="-665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8483" y="2227793"/>
            <a:ext cx="3599688" cy="4120896"/>
          </a:xfrm>
          <a:prstGeom prst="rect">
            <a:avLst/>
          </a:prstGeom>
        </p:spPr>
      </p:pic>
      <p:sp>
        <p:nvSpPr>
          <p:cNvPr id="4" name="object 9"/>
          <p:cNvSpPr txBox="1"/>
          <p:nvPr/>
        </p:nvSpPr>
        <p:spPr>
          <a:xfrm>
            <a:off x="9223138" y="2758700"/>
            <a:ext cx="729615" cy="66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spc="15" dirty="0">
                <a:latin typeface="Ink Free"/>
                <a:cs typeface="Ink Free"/>
              </a:rPr>
              <a:t>D</a:t>
            </a:r>
            <a:r>
              <a:rPr sz="1400" spc="10" dirty="0">
                <a:latin typeface="Ink Free"/>
                <a:cs typeface="Ink Free"/>
              </a:rPr>
              <a:t>.</a:t>
            </a:r>
            <a:r>
              <a:rPr sz="1400" spc="15" dirty="0">
                <a:latin typeface="Ink Free"/>
                <a:cs typeface="Ink Free"/>
              </a:rPr>
              <a:t>M</a:t>
            </a:r>
            <a:r>
              <a:rPr sz="1400" spc="-5" dirty="0">
                <a:latin typeface="Ink Free"/>
                <a:cs typeface="Ink Free"/>
              </a:rPr>
              <a:t>.</a:t>
            </a:r>
            <a:r>
              <a:rPr sz="1400" spc="-55" dirty="0">
                <a:latin typeface="Ink Free"/>
                <a:cs typeface="Ink Free"/>
              </a:rPr>
              <a:t> </a:t>
            </a:r>
            <a:r>
              <a:rPr sz="1400" spc="10" dirty="0">
                <a:latin typeface="Ink Free"/>
                <a:cs typeface="Ink Free"/>
              </a:rPr>
              <a:t>7</a:t>
            </a:r>
            <a:r>
              <a:rPr sz="1400" dirty="0">
                <a:latin typeface="Ink Free"/>
                <a:cs typeface="Ink Free"/>
              </a:rPr>
              <a:t>4</a:t>
            </a:r>
            <a:r>
              <a:rPr sz="1400" spc="-5" dirty="0">
                <a:latin typeface="Ink Free"/>
                <a:cs typeface="Ink Free"/>
              </a:rPr>
              <a:t>1  </a:t>
            </a:r>
            <a:r>
              <a:rPr sz="1400" spc="25" dirty="0">
                <a:latin typeface="Ink Free"/>
                <a:cs typeface="Ink Free"/>
              </a:rPr>
              <a:t>d</a:t>
            </a:r>
            <a:r>
              <a:rPr sz="1400" spc="20" dirty="0">
                <a:latin typeface="Ink Free"/>
                <a:cs typeface="Ink Free"/>
              </a:rPr>
              <a:t>e</a:t>
            </a:r>
            <a:r>
              <a:rPr sz="1400" spc="-5" dirty="0">
                <a:latin typeface="Ink Free"/>
                <a:cs typeface="Ink Free"/>
              </a:rPr>
              <a:t>l</a:t>
            </a:r>
            <a:r>
              <a:rPr sz="1400" spc="-60" dirty="0">
                <a:latin typeface="Ink Free"/>
                <a:cs typeface="Ink Free"/>
              </a:rPr>
              <a:t> </a:t>
            </a:r>
            <a:r>
              <a:rPr sz="1400" spc="20" dirty="0">
                <a:latin typeface="Ink Free"/>
                <a:cs typeface="Ink Free"/>
              </a:rPr>
              <a:t>20</a:t>
            </a:r>
            <a:r>
              <a:rPr sz="1400" spc="25" dirty="0">
                <a:latin typeface="Ink Free"/>
                <a:cs typeface="Ink Free"/>
              </a:rPr>
              <a:t>1</a:t>
            </a:r>
            <a:r>
              <a:rPr sz="1400" spc="-5" dirty="0">
                <a:latin typeface="Ink Free"/>
                <a:cs typeface="Ink Free"/>
              </a:rPr>
              <a:t>7,  </a:t>
            </a:r>
            <a:r>
              <a:rPr sz="1400" spc="10" dirty="0">
                <a:latin typeface="Ink Free"/>
                <a:cs typeface="Ink Free"/>
              </a:rPr>
              <a:t>art.</a:t>
            </a:r>
            <a:r>
              <a:rPr sz="1400" spc="-75" dirty="0">
                <a:latin typeface="Ink Free"/>
                <a:cs typeface="Ink Free"/>
              </a:rPr>
              <a:t> </a:t>
            </a:r>
            <a:r>
              <a:rPr sz="1400" spc="10" dirty="0">
                <a:latin typeface="Ink Free"/>
                <a:cs typeface="Ink Free"/>
              </a:rPr>
              <a:t>10</a:t>
            </a:r>
            <a:endParaRPr sz="1400" dirty="0">
              <a:latin typeface="Ink Free"/>
              <a:cs typeface="Ink Free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46606" y="2033328"/>
            <a:ext cx="7631037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1.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Il</a:t>
            </a:r>
            <a:r>
              <a:rPr sz="1800" spc="-5" dirty="0">
                <a:latin typeface="Corbel"/>
                <a:cs typeface="Corbel"/>
              </a:rPr>
              <a:t> colloquio</a:t>
            </a:r>
            <a:r>
              <a:rPr sz="1800" dirty="0">
                <a:latin typeface="Corbel"/>
                <a:cs typeface="Corbel"/>
              </a:rPr>
              <a:t> è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finalizzato</a:t>
            </a:r>
            <a:r>
              <a:rPr sz="1800" dirty="0">
                <a:latin typeface="Corbel"/>
                <a:cs typeface="Corbel"/>
              </a:rPr>
              <a:t> a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valutare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il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livello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15" dirty="0">
                <a:latin typeface="Corbel"/>
                <a:cs typeface="Corbel"/>
              </a:rPr>
              <a:t>di </a:t>
            </a:r>
            <a:r>
              <a:rPr sz="1800" spc="2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acquisizione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delle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conoscenze,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abilità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e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competenze 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descritte</a:t>
            </a:r>
            <a:r>
              <a:rPr sz="1800" b="1" spc="10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5" dirty="0">
                <a:solidFill>
                  <a:srgbClr val="0033CC"/>
                </a:solidFill>
                <a:latin typeface="Corbel"/>
                <a:cs typeface="Corbel"/>
              </a:rPr>
              <a:t>nel</a:t>
            </a:r>
            <a:r>
              <a:rPr sz="1800" b="1" spc="11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profilo</a:t>
            </a:r>
            <a:r>
              <a:rPr sz="1800" b="1" spc="11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finale</a:t>
            </a:r>
            <a:r>
              <a:rPr sz="1800" b="1" spc="8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dello</a:t>
            </a:r>
            <a:r>
              <a:rPr sz="1800" b="1" spc="10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studente</a:t>
            </a:r>
            <a:r>
              <a:rPr sz="1800" b="1" spc="10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spc="-5" dirty="0" err="1">
                <a:latin typeface="Corbel"/>
                <a:cs typeface="Corbel"/>
              </a:rPr>
              <a:t>previsto</a:t>
            </a:r>
            <a:r>
              <a:rPr sz="1800" spc="125" dirty="0">
                <a:latin typeface="Corbel"/>
                <a:cs typeface="Corbel"/>
              </a:rPr>
              <a:t> </a:t>
            </a:r>
            <a:r>
              <a:rPr sz="1800" dirty="0" err="1" smtClean="0">
                <a:latin typeface="Corbel"/>
                <a:cs typeface="Corbel"/>
              </a:rPr>
              <a:t>dalle</a:t>
            </a:r>
            <a:r>
              <a:rPr lang="it-IT" sz="1800" dirty="0" smtClean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Indicazioni	nazionali	</a:t>
            </a:r>
            <a:r>
              <a:rPr lang="it-IT" dirty="0">
                <a:latin typeface="Corbel"/>
                <a:cs typeface="Corbel"/>
              </a:rPr>
              <a:t>per	</a:t>
            </a:r>
            <a:r>
              <a:rPr lang="it-IT" spc="5" dirty="0">
                <a:latin typeface="Corbel"/>
                <a:cs typeface="Corbel"/>
              </a:rPr>
              <a:t>il	</a:t>
            </a:r>
            <a:r>
              <a:rPr lang="it-IT" spc="-5" dirty="0">
                <a:latin typeface="Corbel"/>
                <a:cs typeface="Corbel"/>
              </a:rPr>
              <a:t>curricolo	della	</a:t>
            </a:r>
            <a:r>
              <a:rPr lang="it-IT" spc="-5" dirty="0" smtClean="0">
                <a:latin typeface="Corbel"/>
                <a:cs typeface="Corbel"/>
              </a:rPr>
              <a:t>scuola </a:t>
            </a:r>
            <a:r>
              <a:rPr lang="it-IT" spc="-10" dirty="0">
                <a:latin typeface="Corbel"/>
                <a:cs typeface="Corbel"/>
              </a:rPr>
              <a:t>dell’infanzia</a:t>
            </a:r>
            <a:r>
              <a:rPr lang="it-IT" spc="65" dirty="0">
                <a:latin typeface="Corbel"/>
                <a:cs typeface="Corbel"/>
              </a:rPr>
              <a:t> </a:t>
            </a:r>
            <a:r>
              <a:rPr lang="it-IT" dirty="0">
                <a:latin typeface="Corbel"/>
                <a:cs typeface="Corbel"/>
              </a:rPr>
              <a:t>e </a:t>
            </a:r>
            <a:r>
              <a:rPr lang="it-IT" spc="-5" dirty="0">
                <a:latin typeface="Corbel"/>
                <a:cs typeface="Corbel"/>
              </a:rPr>
              <a:t>del</a:t>
            </a:r>
            <a:r>
              <a:rPr lang="it-IT" spc="20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primo </a:t>
            </a:r>
            <a:r>
              <a:rPr lang="it-IT" spc="-10" dirty="0">
                <a:latin typeface="Corbel"/>
                <a:cs typeface="Corbel"/>
              </a:rPr>
              <a:t>ciclo</a:t>
            </a:r>
            <a:r>
              <a:rPr lang="it-IT" spc="5" dirty="0">
                <a:latin typeface="Corbel"/>
                <a:cs typeface="Corbel"/>
              </a:rPr>
              <a:t> </a:t>
            </a:r>
            <a:r>
              <a:rPr lang="it-IT" spc="-5" dirty="0">
                <a:latin typeface="Corbel"/>
                <a:cs typeface="Corbel"/>
              </a:rPr>
              <a:t>di</a:t>
            </a:r>
            <a:r>
              <a:rPr lang="it-IT" spc="15" dirty="0">
                <a:latin typeface="Corbel"/>
                <a:cs typeface="Corbel"/>
              </a:rPr>
              <a:t> </a:t>
            </a:r>
            <a:r>
              <a:rPr lang="it-IT" spc="-10" dirty="0">
                <a:latin typeface="Corbel"/>
                <a:cs typeface="Corbel"/>
              </a:rPr>
              <a:t>istruzione</a:t>
            </a:r>
            <a:r>
              <a:rPr lang="it-IT" spc="-10" dirty="0" smtClean="0">
                <a:latin typeface="Corbel"/>
                <a:cs typeface="Corbel"/>
              </a:rPr>
              <a:t>.</a:t>
            </a:r>
          </a:p>
          <a:p>
            <a:pPr marL="12700" marR="5080" algn="just">
              <a:spcBef>
                <a:spcPts val="100"/>
              </a:spcBef>
            </a:pPr>
            <a:endParaRPr lang="it-IT" spc="-10" dirty="0" smtClean="0">
              <a:latin typeface="Corbel"/>
              <a:cs typeface="Corbel"/>
            </a:endParaRPr>
          </a:p>
          <a:p>
            <a:pPr marL="12700" marR="5080" algn="just">
              <a:spcBef>
                <a:spcPts val="100"/>
              </a:spcBef>
            </a:pPr>
            <a:endParaRPr lang="it-IT" dirty="0">
              <a:latin typeface="Corbel"/>
              <a:cs typeface="Corbel"/>
            </a:endParaRPr>
          </a:p>
          <a:p>
            <a:pPr marL="12700" marR="5080" algn="just">
              <a:spcBef>
                <a:spcPts val="100"/>
              </a:spcBef>
            </a:pPr>
            <a:endParaRPr lang="it-IT" dirty="0">
              <a:latin typeface="Corbel"/>
              <a:cs typeface="Corbel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608" y="3234054"/>
            <a:ext cx="7631036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39090" algn="l"/>
              </a:tabLst>
            </a:pPr>
            <a:r>
              <a:rPr sz="1800" spc="-10" dirty="0">
                <a:latin typeface="Corbel"/>
                <a:cs typeface="Corbel"/>
              </a:rPr>
              <a:t>Il</a:t>
            </a:r>
            <a:r>
              <a:rPr sz="1800" spc="-5" dirty="0">
                <a:latin typeface="Corbel"/>
                <a:cs typeface="Corbel"/>
              </a:rPr>
              <a:t> colloquio</a:t>
            </a:r>
            <a:r>
              <a:rPr sz="1800" dirty="0">
                <a:latin typeface="Corbel"/>
                <a:cs typeface="Corbel"/>
              </a:rPr>
              <a:t> viene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condotto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collegialmente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dalla 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sottocommissione,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ponendo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particolare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attenzione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alle </a:t>
            </a:r>
            <a:r>
              <a:rPr sz="1800" spc="-350" dirty="0"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capacità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di argomentazione</a:t>
            </a:r>
            <a:r>
              <a:rPr sz="1800" dirty="0">
                <a:latin typeface="Corbel"/>
                <a:cs typeface="Corbel"/>
              </a:rPr>
              <a:t>, </a:t>
            </a:r>
            <a:r>
              <a:rPr sz="1800" spc="-5" dirty="0">
                <a:latin typeface="Corbel"/>
                <a:cs typeface="Corbel"/>
              </a:rPr>
              <a:t>di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risoluzione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di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problemi</a:t>
            </a:r>
            <a:r>
              <a:rPr sz="1800" spc="-5" dirty="0">
                <a:latin typeface="Corbel"/>
                <a:cs typeface="Corbel"/>
              </a:rPr>
              <a:t>, </a:t>
            </a:r>
            <a:r>
              <a:rPr sz="1800" spc="-35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pensiero critico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e riflessivo</a:t>
            </a:r>
            <a:r>
              <a:rPr sz="1800" dirty="0">
                <a:latin typeface="Corbel"/>
                <a:cs typeface="Corbel"/>
              </a:rPr>
              <a:t>, </a:t>
            </a:r>
            <a:r>
              <a:rPr sz="1800" spc="-5" dirty="0">
                <a:latin typeface="Corbel"/>
                <a:cs typeface="Corbel"/>
              </a:rPr>
              <a:t>di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collegamento </a:t>
            </a:r>
            <a:r>
              <a:rPr sz="1800" dirty="0">
                <a:latin typeface="Corbel"/>
                <a:cs typeface="Corbel"/>
              </a:rPr>
              <a:t>organico </a:t>
            </a:r>
            <a:r>
              <a:rPr sz="1800" spc="-35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e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significativo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tra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le</a:t>
            </a:r>
            <a:r>
              <a:rPr sz="1800" spc="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varie</a:t>
            </a:r>
            <a:r>
              <a:rPr sz="1800" spc="-10" dirty="0">
                <a:latin typeface="Corbel"/>
                <a:cs typeface="Corbel"/>
              </a:rPr>
              <a:t> discipline</a:t>
            </a:r>
            <a:r>
              <a:rPr sz="1800" spc="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studio.</a:t>
            </a:r>
            <a:endParaRPr sz="1800" dirty="0">
              <a:latin typeface="Corbel"/>
              <a:cs typeface="Corbel"/>
            </a:endParaRPr>
          </a:p>
          <a:p>
            <a:pPr marL="12700" marR="8890" algn="just">
              <a:lnSpc>
                <a:spcPct val="100000"/>
              </a:lnSpc>
              <a:spcBef>
                <a:spcPts val="605"/>
              </a:spcBef>
              <a:buAutoNum type="arabicPeriod" startAt="2"/>
              <a:tabLst>
                <a:tab pos="241300" algn="l"/>
              </a:tabLst>
            </a:pPr>
            <a:r>
              <a:rPr sz="1800" spc="-10" dirty="0">
                <a:latin typeface="Corbel"/>
                <a:cs typeface="Corbel"/>
              </a:rPr>
              <a:t>Il </a:t>
            </a:r>
            <a:r>
              <a:rPr sz="1800" spc="-5" dirty="0">
                <a:latin typeface="Corbel"/>
                <a:cs typeface="Corbel"/>
              </a:rPr>
              <a:t>colloquio </a:t>
            </a:r>
            <a:r>
              <a:rPr sz="1800" dirty="0">
                <a:latin typeface="Corbel"/>
                <a:cs typeface="Corbel"/>
              </a:rPr>
              <a:t>tiene </a:t>
            </a:r>
            <a:r>
              <a:rPr sz="1800" spc="-5" dirty="0">
                <a:latin typeface="Corbel"/>
                <a:cs typeface="Corbel"/>
              </a:rPr>
              <a:t>conto </a:t>
            </a:r>
            <a:r>
              <a:rPr sz="1800" dirty="0">
                <a:latin typeface="Corbel"/>
                <a:cs typeface="Corbel"/>
              </a:rPr>
              <a:t>anche </a:t>
            </a:r>
            <a:r>
              <a:rPr sz="1800" spc="-5" dirty="0">
                <a:latin typeface="Corbel"/>
                <a:cs typeface="Corbel"/>
              </a:rPr>
              <a:t>dei livelli </a:t>
            </a:r>
            <a:r>
              <a:rPr sz="1800" spc="5" dirty="0">
                <a:latin typeface="Corbel"/>
                <a:cs typeface="Corbel"/>
              </a:rPr>
              <a:t>di </a:t>
            </a:r>
            <a:r>
              <a:rPr sz="1800" spc="-5" dirty="0">
                <a:latin typeface="Corbel"/>
                <a:cs typeface="Corbel"/>
              </a:rPr>
              <a:t>padronanza 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delle</a:t>
            </a:r>
            <a:r>
              <a:rPr sz="1800" spc="-5" dirty="0">
                <a:latin typeface="Corbel"/>
                <a:cs typeface="Corbel"/>
              </a:rPr>
              <a:t> competenze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connesse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all’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insegnamento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di </a:t>
            </a:r>
            <a:r>
              <a:rPr sz="1800" b="1" spc="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Cittadinanza</a:t>
            </a:r>
            <a:r>
              <a:rPr sz="1800" b="1" spc="-2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e Costituzione</a:t>
            </a:r>
            <a:r>
              <a:rPr sz="1800" dirty="0">
                <a:latin typeface="Corbel"/>
                <a:cs typeface="Corbel"/>
              </a:rPr>
              <a:t>.</a:t>
            </a:r>
          </a:p>
          <a:p>
            <a:pPr marL="250190" indent="-238125" algn="just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250825" algn="l"/>
              </a:tabLst>
            </a:pPr>
            <a:r>
              <a:rPr sz="1800" spc="-5" dirty="0">
                <a:latin typeface="Corbel"/>
                <a:cs typeface="Corbel"/>
              </a:rPr>
              <a:t>Per</a:t>
            </a:r>
            <a:r>
              <a:rPr sz="1800" spc="9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i</a:t>
            </a:r>
            <a:r>
              <a:rPr sz="1800" spc="8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percorsi</a:t>
            </a:r>
            <a:r>
              <a:rPr sz="1800" spc="8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ad</a:t>
            </a:r>
            <a:r>
              <a:rPr sz="1800" spc="1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indirizzo</a:t>
            </a:r>
            <a:r>
              <a:rPr sz="1800" spc="7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musicale</a:t>
            </a:r>
            <a:r>
              <a:rPr sz="1800" spc="10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è</a:t>
            </a:r>
            <a:r>
              <a:rPr sz="1800" spc="9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previsto</a:t>
            </a:r>
            <a:r>
              <a:rPr sz="1800" spc="1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anche</a:t>
            </a:r>
            <a:r>
              <a:rPr sz="1800" spc="90" dirty="0">
                <a:latin typeface="Corbel"/>
                <a:cs typeface="Corbel"/>
              </a:rPr>
              <a:t> </a:t>
            </a:r>
            <a:r>
              <a:rPr sz="1800" spc="10" dirty="0">
                <a:latin typeface="Corbel"/>
                <a:cs typeface="Corbel"/>
              </a:rPr>
              <a:t>lo</a:t>
            </a:r>
            <a:endParaRPr sz="1800" dirty="0">
              <a:latin typeface="Corbel"/>
              <a:cs typeface="Corbel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Corbel"/>
                <a:cs typeface="Corbel"/>
              </a:rPr>
              <a:t>svolgimento di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una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prova pratica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di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 strumento</a:t>
            </a:r>
            <a:r>
              <a:rPr sz="1800" spc="-5" dirty="0">
                <a:latin typeface="Corbel"/>
                <a:cs typeface="Corbel"/>
              </a:rPr>
              <a:t>.</a:t>
            </a:r>
            <a:endParaRPr sz="1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416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spc="-295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375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b="1" spc="-65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675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it-IT" b="1" spc="-57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b="1" spc="80" dirty="0">
                <a:solidFill>
                  <a:schemeClr val="accent2">
                    <a:lumMod val="75000"/>
                  </a:schemeClr>
                </a:solidFill>
              </a:rPr>
              <a:t>ll</a:t>
            </a:r>
            <a:r>
              <a:rPr lang="it-IT" b="1" spc="-57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b="1" spc="-565" dirty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it-IT" b="1" spc="-600" dirty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it-IT" b="1" spc="-295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-27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b="1" spc="-69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805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it-IT" b="1" spc="450" dirty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it-IT" b="1" spc="-79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b="1" spc="-32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it-IT" b="1" spc="-655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b="1" spc="-905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b="1" spc="-355" dirty="0">
                <a:solidFill>
                  <a:schemeClr val="accent2">
                    <a:lumMod val="75000"/>
                  </a:schemeClr>
                </a:solidFill>
              </a:rPr>
              <a:t>e  </a:t>
            </a:r>
            <a:r>
              <a:rPr lang="it-IT" b="1" spc="-36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t-IT" b="1" spc="-79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b="1" spc="80" dirty="0">
                <a:solidFill>
                  <a:schemeClr val="accent2">
                    <a:lumMod val="75000"/>
                  </a:schemeClr>
                </a:solidFill>
              </a:rPr>
              <a:t>ll</a:t>
            </a:r>
            <a:r>
              <a:rPr lang="it-IT" b="1" spc="450" dirty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it-IT" b="1" spc="-57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b="1" spc="-25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it-IT" b="1" spc="-805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it-IT" b="1" spc="-295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-385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t-IT" b="1" spc="-655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b="1" spc="-385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t-IT" b="1" spc="-495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it-IT" b="1" spc="-36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b="1" spc="-73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905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b="1" spc="-295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-36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t-IT" b="1" spc="-295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-32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it-IT" b="1" spc="-455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it-IT" b="1" spc="-79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b="1" spc="-25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it-IT" b="1" spc="-295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b="1" spc="-655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b="1" spc="8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b="1" spc="-505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b="1" spc="-72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355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it-IT" b="1" spc="-64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905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b="1" spc="-655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b="1" spc="-25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it-IT" b="1" spc="-495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it-IT" b="1" spc="-27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b="1" spc="-66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89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it-IT" b="1" spc="-650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it-IT" b="1" spc="-89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it-IT" b="1" spc="-844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it-IT" b="1" spc="-13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it-IT" b="1" spc="-64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36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t-IT" b="1" spc="-64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it-IT" b="1" spc="-66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spc="-555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it-IT" b="1" spc="-6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363" y="1981986"/>
            <a:ext cx="2901696" cy="4120896"/>
          </a:xfrm>
          <a:prstGeom prst="rect">
            <a:avLst/>
          </a:prstGeom>
        </p:spPr>
      </p:pic>
      <p:sp>
        <p:nvSpPr>
          <p:cNvPr id="4" name="object 8"/>
          <p:cNvSpPr txBox="1"/>
          <p:nvPr/>
        </p:nvSpPr>
        <p:spPr>
          <a:xfrm>
            <a:off x="2321817" y="2404740"/>
            <a:ext cx="74739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10" dirty="0">
                <a:latin typeface="Ink Free"/>
                <a:cs typeface="Ink Free"/>
              </a:rPr>
              <a:t>O.M. </a:t>
            </a:r>
            <a:r>
              <a:rPr sz="1400" dirty="0">
                <a:latin typeface="Ink Free"/>
                <a:cs typeface="Ink Free"/>
              </a:rPr>
              <a:t>52 </a:t>
            </a:r>
            <a:r>
              <a:rPr sz="1400" spc="5" dirty="0">
                <a:latin typeface="Ink Free"/>
                <a:cs typeface="Ink Free"/>
              </a:rPr>
              <a:t> </a:t>
            </a:r>
            <a:r>
              <a:rPr sz="1400" spc="25" dirty="0">
                <a:latin typeface="Ink Free"/>
                <a:cs typeface="Ink Free"/>
              </a:rPr>
              <a:t>d</a:t>
            </a:r>
            <a:r>
              <a:rPr sz="1400" spc="20" dirty="0">
                <a:latin typeface="Ink Free"/>
                <a:cs typeface="Ink Free"/>
              </a:rPr>
              <a:t>e</a:t>
            </a:r>
            <a:r>
              <a:rPr sz="1400" spc="-5" dirty="0">
                <a:latin typeface="Ink Free"/>
                <a:cs typeface="Ink Free"/>
              </a:rPr>
              <a:t>l</a:t>
            </a:r>
            <a:r>
              <a:rPr sz="1400" spc="-60" dirty="0">
                <a:latin typeface="Ink Free"/>
                <a:cs typeface="Ink Free"/>
              </a:rPr>
              <a:t> </a:t>
            </a:r>
            <a:r>
              <a:rPr sz="1400" spc="15" dirty="0">
                <a:latin typeface="Ink Free"/>
                <a:cs typeface="Ink Free"/>
              </a:rPr>
              <a:t>202</a:t>
            </a:r>
            <a:r>
              <a:rPr sz="1400" dirty="0">
                <a:latin typeface="Ink Free"/>
                <a:cs typeface="Ink Free"/>
              </a:rPr>
              <a:t>1</a:t>
            </a:r>
            <a:r>
              <a:rPr sz="1400" spc="-5" dirty="0">
                <a:latin typeface="Ink Free"/>
                <a:cs typeface="Ink Free"/>
              </a:rPr>
              <a:t>,  </a:t>
            </a:r>
            <a:r>
              <a:rPr sz="1400" spc="10" dirty="0">
                <a:latin typeface="Ink Free"/>
                <a:cs typeface="Ink Free"/>
              </a:rPr>
              <a:t>art. </a:t>
            </a:r>
            <a:r>
              <a:rPr sz="1400" spc="5" dirty="0">
                <a:latin typeface="Ink Free"/>
                <a:cs typeface="Ink Free"/>
              </a:rPr>
              <a:t>2, </a:t>
            </a:r>
            <a:r>
              <a:rPr sz="1400" spc="10" dirty="0">
                <a:latin typeface="Ink Free"/>
                <a:cs typeface="Ink Free"/>
              </a:rPr>
              <a:t> </a:t>
            </a:r>
            <a:r>
              <a:rPr sz="1400" spc="25" dirty="0">
                <a:latin typeface="Ink Free"/>
                <a:cs typeface="Ink Free"/>
              </a:rPr>
              <a:t>c</a:t>
            </a:r>
            <a:r>
              <a:rPr sz="1400" spc="20" dirty="0">
                <a:latin typeface="Ink Free"/>
                <a:cs typeface="Ink Free"/>
              </a:rPr>
              <a:t>o</a:t>
            </a:r>
            <a:r>
              <a:rPr sz="1400" dirty="0">
                <a:latin typeface="Ink Free"/>
                <a:cs typeface="Ink Free"/>
              </a:rPr>
              <a:t>mm</a:t>
            </a:r>
            <a:r>
              <a:rPr sz="1400" spc="-5" dirty="0">
                <a:latin typeface="Ink Free"/>
                <a:cs typeface="Ink Free"/>
              </a:rPr>
              <a:t>a</a:t>
            </a:r>
            <a:r>
              <a:rPr sz="1400" spc="-65" dirty="0">
                <a:latin typeface="Ink Free"/>
                <a:cs typeface="Ink Free"/>
              </a:rPr>
              <a:t> </a:t>
            </a:r>
            <a:r>
              <a:rPr sz="1400" spc="-5" dirty="0">
                <a:latin typeface="Ink Free"/>
                <a:cs typeface="Ink Free"/>
              </a:rPr>
              <a:t>5</a:t>
            </a:r>
            <a:endParaRPr sz="1400" dirty="0">
              <a:latin typeface="Ink Free"/>
              <a:cs typeface="Ink Free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3657600" y="1991325"/>
            <a:ext cx="7730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Tiene</a:t>
            </a:r>
            <a:r>
              <a:rPr sz="1800" spc="3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</a:t>
            </a:r>
            <a:r>
              <a:rPr sz="1800" spc="7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riferimento</a:t>
            </a:r>
            <a:r>
              <a:rPr sz="1800" spc="50" dirty="0">
                <a:latin typeface="Corbel"/>
                <a:cs typeface="Corbel"/>
              </a:rPr>
              <a:t> </a:t>
            </a:r>
            <a:r>
              <a:rPr sz="1800" spc="5" dirty="0">
                <a:latin typeface="Corbel"/>
                <a:cs typeface="Corbel"/>
              </a:rPr>
              <a:t>il</a:t>
            </a:r>
            <a:r>
              <a:rPr sz="1800" spc="30" dirty="0"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profilo</a:t>
            </a:r>
            <a:r>
              <a:rPr sz="1800" b="1" spc="5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finale</a:t>
            </a:r>
            <a:r>
              <a:rPr sz="1800" b="1" spc="2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dello</a:t>
            </a:r>
            <a:r>
              <a:rPr sz="1800" b="1" spc="5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studente</a:t>
            </a:r>
            <a:r>
              <a:rPr sz="1800" b="1" spc="5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secondo</a:t>
            </a:r>
            <a:r>
              <a:rPr sz="1800" b="1" spc="5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le</a:t>
            </a:r>
            <a:endParaRPr sz="18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tabLst>
                <a:tab pos="1286510" algn="l"/>
                <a:tab pos="2390140" algn="l"/>
                <a:tab pos="2908935" algn="l"/>
                <a:tab pos="3219450" algn="l"/>
                <a:tab pos="4308475" algn="l"/>
                <a:tab pos="4860290" algn="l"/>
              </a:tabLst>
            </a:pP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Indicazioni	nazionali	</a:t>
            </a:r>
            <a:r>
              <a:rPr sz="1800" spc="-5" dirty="0">
                <a:latin typeface="Corbel"/>
                <a:cs typeface="Corbel"/>
              </a:rPr>
              <a:t>per	</a:t>
            </a:r>
            <a:r>
              <a:rPr sz="1800" spc="-10" dirty="0">
                <a:latin typeface="Corbel"/>
                <a:cs typeface="Corbel"/>
              </a:rPr>
              <a:t>il	curricolo,	</a:t>
            </a:r>
            <a:r>
              <a:rPr sz="1800" spc="-5" dirty="0">
                <a:latin typeface="Corbel"/>
                <a:cs typeface="Corbel"/>
              </a:rPr>
              <a:t>con	particolare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3657601" y="2566000"/>
            <a:ext cx="6650181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attenzione alla capacità di argomentazione, di risoluzione di 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problemi, di pensiero critico </a:t>
            </a:r>
            <a:r>
              <a:rPr sz="1800" dirty="0">
                <a:latin typeface="Corbel"/>
                <a:cs typeface="Corbel"/>
              </a:rPr>
              <a:t>e </a:t>
            </a:r>
            <a:r>
              <a:rPr sz="1800" spc="-5" dirty="0">
                <a:latin typeface="Corbel"/>
                <a:cs typeface="Corbel"/>
              </a:rPr>
              <a:t>riflessivo, </a:t>
            </a:r>
            <a:r>
              <a:rPr sz="1800" dirty="0">
                <a:latin typeface="Corbel"/>
                <a:cs typeface="Corbel"/>
              </a:rPr>
              <a:t>nonché </a:t>
            </a:r>
            <a:r>
              <a:rPr sz="1800" spc="-5" dirty="0">
                <a:latin typeface="Corbel"/>
                <a:cs typeface="Corbel"/>
              </a:rPr>
              <a:t>sul livello di </a:t>
            </a:r>
            <a:r>
              <a:rPr sz="1800" dirty="0">
                <a:latin typeface="Corbel"/>
                <a:cs typeface="Corbel"/>
              </a:rPr>
              <a:t> padronanza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delle</a:t>
            </a:r>
            <a:r>
              <a:rPr sz="1800" spc="3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competenze</a:t>
            </a:r>
            <a:r>
              <a:rPr sz="1800" spc="2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educazione</a:t>
            </a:r>
            <a:r>
              <a:rPr sz="1800" b="1" spc="-2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civica</a:t>
            </a:r>
            <a:r>
              <a:rPr sz="1800" dirty="0">
                <a:latin typeface="Corbel"/>
                <a:cs typeface="Corbel"/>
              </a:rPr>
              <a:t>.</a:t>
            </a:r>
          </a:p>
        </p:txBody>
      </p:sp>
      <p:sp>
        <p:nvSpPr>
          <p:cNvPr id="7" name="object 6"/>
          <p:cNvSpPr txBox="1"/>
          <p:nvPr/>
        </p:nvSpPr>
        <p:spPr>
          <a:xfrm>
            <a:off x="3657600" y="3500017"/>
            <a:ext cx="6469741" cy="260286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latin typeface="Corbel"/>
                <a:cs typeface="Corbel"/>
              </a:rPr>
              <a:t>È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condotto</a:t>
            </a:r>
            <a:r>
              <a:rPr sz="1800" b="1" spc="1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a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partire</a:t>
            </a:r>
            <a:r>
              <a:rPr sz="1800" b="1" spc="3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dalla</a:t>
            </a:r>
            <a:r>
              <a:rPr sz="1800" b="1" spc="-1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presentazione</a:t>
            </a:r>
            <a:r>
              <a:rPr sz="1800" b="1" spc="1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dell’elaborato</a:t>
            </a:r>
            <a:r>
              <a:rPr sz="1800" spc="-5" dirty="0">
                <a:latin typeface="Corbel"/>
                <a:cs typeface="Corbel"/>
              </a:rPr>
              <a:t>.</a:t>
            </a:r>
            <a:endParaRPr sz="1800" dirty="0">
              <a:latin typeface="Corbel"/>
              <a:cs typeface="Corbel"/>
            </a:endParaRPr>
          </a:p>
          <a:p>
            <a:pPr marL="12700" marR="5080" algn="just">
              <a:lnSpc>
                <a:spcPct val="100000"/>
              </a:lnSpc>
              <a:spcBef>
                <a:spcPts val="1205"/>
              </a:spcBef>
            </a:pPr>
            <a:r>
              <a:rPr sz="1800" spc="-5" dirty="0">
                <a:latin typeface="Corbel"/>
                <a:cs typeface="Corbel"/>
              </a:rPr>
              <a:t>Accerta il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livello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di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padronanza degli obiettivi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e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dei traguardi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di</a:t>
            </a:r>
            <a:r>
              <a:rPr sz="1800" b="1" spc="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competenza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previsti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dalle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Indicazioni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nazionali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come 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declinati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dal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curricolo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istituto</a:t>
            </a:r>
            <a:r>
              <a:rPr sz="1800" dirty="0">
                <a:latin typeface="Corbel"/>
                <a:cs typeface="Corbel"/>
              </a:rPr>
              <a:t> e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dalla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programmazione 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specifica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dei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consigli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di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classe</a:t>
            </a:r>
            <a:r>
              <a:rPr sz="1800" spc="15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e,</a:t>
            </a:r>
            <a:r>
              <a:rPr sz="180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in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particolare:</a:t>
            </a:r>
            <a:endParaRPr sz="1800" dirty="0">
              <a:latin typeface="Corbel"/>
              <a:cs typeface="Corbel"/>
            </a:endParaRPr>
          </a:p>
          <a:p>
            <a:pPr marL="756285" indent="-28702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756920" algn="l"/>
              </a:tabLst>
            </a:pPr>
            <a:r>
              <a:rPr sz="1800" spc="-10" dirty="0">
                <a:latin typeface="Corbel"/>
                <a:cs typeface="Corbel"/>
              </a:rPr>
              <a:t>della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lingua</a:t>
            </a:r>
            <a:r>
              <a:rPr sz="1800" b="1" spc="-3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italiana</a:t>
            </a:r>
            <a:r>
              <a:rPr sz="1800" dirty="0">
                <a:latin typeface="Corbel"/>
                <a:cs typeface="Corbel"/>
              </a:rPr>
              <a:t>;</a:t>
            </a:r>
          </a:p>
          <a:p>
            <a:pPr marL="756285" indent="-28702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756920" algn="l"/>
              </a:tabLst>
            </a:pPr>
            <a:r>
              <a:rPr sz="1800" spc="-10" dirty="0">
                <a:latin typeface="Corbel"/>
                <a:cs typeface="Corbel"/>
              </a:rPr>
              <a:t>delle</a:t>
            </a:r>
            <a:r>
              <a:rPr sz="1800" spc="25" dirty="0"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competenze</a:t>
            </a:r>
            <a:r>
              <a:rPr sz="1800" b="1" spc="1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logico</a:t>
            </a:r>
            <a:r>
              <a:rPr sz="1800" b="1" spc="-3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matematiche</a:t>
            </a:r>
            <a:r>
              <a:rPr sz="1800" spc="-5" dirty="0">
                <a:latin typeface="Corbel"/>
                <a:cs typeface="Corbel"/>
              </a:rPr>
              <a:t>;</a:t>
            </a:r>
            <a:endParaRPr sz="1800" dirty="0">
              <a:latin typeface="Corbel"/>
              <a:cs typeface="Corbel"/>
            </a:endParaRPr>
          </a:p>
          <a:p>
            <a:pPr marL="756285" indent="-287020">
              <a:lnSpc>
                <a:spcPct val="100000"/>
              </a:lnSpc>
              <a:buAutoNum type="alphaLcParenR"/>
              <a:tabLst>
                <a:tab pos="756920" algn="l"/>
              </a:tabLst>
            </a:pPr>
            <a:r>
              <a:rPr sz="1800" spc="-10" dirty="0">
                <a:latin typeface="Corbel"/>
                <a:cs typeface="Corbel"/>
              </a:rPr>
              <a:t>delle</a:t>
            </a:r>
            <a:r>
              <a:rPr sz="1800" spc="30" dirty="0"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competenze</a:t>
            </a:r>
            <a:r>
              <a:rPr sz="1800" b="1" spc="20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nelle</a:t>
            </a:r>
            <a:r>
              <a:rPr sz="1800" b="1" dirty="0">
                <a:solidFill>
                  <a:srgbClr val="0033CC"/>
                </a:solidFill>
                <a:latin typeface="Corbel"/>
                <a:cs typeface="Corbel"/>
              </a:rPr>
              <a:t> lingue</a:t>
            </a:r>
            <a:r>
              <a:rPr sz="1800" b="1" spc="-25" dirty="0">
                <a:solidFill>
                  <a:srgbClr val="0033CC"/>
                </a:solidFill>
                <a:latin typeface="Corbel"/>
                <a:cs typeface="Corbel"/>
              </a:rPr>
              <a:t> </a:t>
            </a:r>
            <a:r>
              <a:rPr sz="1800" b="1" spc="-5" dirty="0">
                <a:solidFill>
                  <a:srgbClr val="0033CC"/>
                </a:solidFill>
                <a:latin typeface="Corbel"/>
                <a:cs typeface="Corbel"/>
              </a:rPr>
              <a:t>straniere</a:t>
            </a:r>
            <a:r>
              <a:rPr sz="1800" spc="-5" dirty="0">
                <a:latin typeface="Corbel"/>
                <a:cs typeface="Corbel"/>
              </a:rPr>
              <a:t>.</a:t>
            </a:r>
            <a:endParaRPr sz="1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322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25012" y="2774373"/>
            <a:ext cx="10515600" cy="3418609"/>
          </a:xfrm>
        </p:spPr>
        <p:txBody>
          <a:bodyPr>
            <a:noAutofit/>
          </a:bodyPr>
          <a:lstStyle/>
          <a:p>
            <a:pPr marL="90805">
              <a:lnSpc>
                <a:spcPct val="100000"/>
              </a:lnSpc>
              <a:spcBef>
                <a:spcPts val="2555"/>
              </a:spcBef>
            </a:pPr>
            <a:r>
              <a:rPr lang="it-IT" sz="4000" b="1" spc="-405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it-IT" sz="4000" b="1" spc="715" dirty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it-IT" sz="4000" b="1" spc="-7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sz="4000" b="1" spc="-815" dirty="0">
                <a:solidFill>
                  <a:schemeClr val="accent2">
                    <a:lumMod val="75000"/>
                  </a:schemeClr>
                </a:solidFill>
              </a:rPr>
              <a:t>GG</a:t>
            </a:r>
            <a:r>
              <a:rPr lang="it-IT" sz="4000" b="1" spc="-7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sz="4000" b="1" spc="-39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it-IT" sz="4000" b="1" spc="-815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it-IT" sz="4000" b="1" spc="25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sz="4000" b="1" spc="-655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sz="4000" b="1" spc="-42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4000" b="1" spc="-565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sz="4000" b="1" spc="-33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4000" b="1" spc="-89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it-IT" sz="4000" b="1" spc="-355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it-IT" sz="4000" b="1" spc="-7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sz="4000" b="1" spc="-815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it-IT" sz="4000" b="1" spc="-715" dirty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it-IT" sz="4000" b="1" spc="-7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sz="4000" b="1" spc="-405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it-IT" sz="4000" b="1" spc="-805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it-IT" sz="4000" b="1" spc="17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sz="4000" b="1" spc="-41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4000" b="1" spc="-44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sz="4000" b="1" spc="-32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4000" b="1" spc="-785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it-IT" sz="4000" b="1" spc="-61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it-IT" sz="4000" b="1" spc="25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sz="4000" b="1" spc="-59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sz="4000" b="1" spc="-910" dirty="0">
                <a:solidFill>
                  <a:schemeClr val="accent2">
                    <a:lumMod val="75000"/>
                  </a:schemeClr>
                </a:solidFill>
              </a:rPr>
              <a:t>TT</a:t>
            </a:r>
            <a:r>
              <a:rPr lang="it-IT" sz="4000" b="1" spc="25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sz="4000" b="1" spc="-660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it-IT" sz="4000" b="1" spc="17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4000" b="1" spc="-13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R</a:t>
            </a:r>
            <a:r>
              <a:rPr lang="it-IT" sz="4000" b="1" spc="-14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i</a:t>
            </a:r>
            <a:r>
              <a:rPr lang="it-IT" sz="4000" b="1" spc="-14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l</a:t>
            </a:r>
            <a:r>
              <a:rPr lang="it-IT" sz="4000" b="1" spc="-15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e</a:t>
            </a:r>
            <a:r>
              <a:rPr lang="it-IT" sz="4000" b="1" spc="-15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gg</a:t>
            </a:r>
            <a:r>
              <a:rPr lang="it-IT" sz="4000" b="1" spc="-15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e</a:t>
            </a:r>
            <a:r>
              <a:rPr lang="it-IT" sz="4000" b="1" spc="-14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n</a:t>
            </a:r>
            <a:r>
              <a:rPr lang="it-IT" sz="4000" b="1" spc="-13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d</a:t>
            </a: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o</a:t>
            </a:r>
            <a:r>
              <a:rPr lang="it-IT" sz="4000" b="1" spc="-37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 </a:t>
            </a:r>
            <a:r>
              <a:rPr lang="it-IT" sz="4000" b="1" spc="-14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l</a:t>
            </a: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e</a:t>
            </a:r>
            <a:r>
              <a:rPr lang="it-IT" sz="4000" b="1" spc="-31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 </a:t>
            </a:r>
            <a:r>
              <a:rPr lang="it-IT" sz="4000" b="1" spc="-15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I</a:t>
            </a:r>
            <a:r>
              <a:rPr lang="it-IT" sz="4000" b="1" spc="-14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n</a:t>
            </a:r>
            <a:r>
              <a:rPr lang="it-IT" sz="4000" b="1" spc="-13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d</a:t>
            </a:r>
            <a:r>
              <a:rPr lang="it-IT" sz="4000" b="1" spc="-14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i</a:t>
            </a:r>
            <a:r>
              <a:rPr lang="it-IT" sz="4000" b="1" spc="-15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c</a:t>
            </a:r>
            <a:r>
              <a:rPr lang="it-IT" sz="4000" b="1" spc="-14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az</a:t>
            </a:r>
            <a:r>
              <a:rPr lang="it-IT" sz="4000" b="1" spc="-14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io</a:t>
            </a:r>
            <a:r>
              <a:rPr lang="it-IT" sz="4000" b="1" spc="-17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n</a:t>
            </a: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i</a:t>
            </a:r>
            <a:r>
              <a:rPr lang="it-IT" sz="4000" b="1" spc="-35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 </a:t>
            </a:r>
            <a:r>
              <a:rPr lang="it-IT" sz="4000" b="1" spc="-15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N</a:t>
            </a:r>
            <a:r>
              <a:rPr lang="it-IT" sz="4000" b="1" spc="-14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az</a:t>
            </a:r>
            <a:r>
              <a:rPr lang="it-IT" sz="4000" b="1" spc="-14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io</a:t>
            </a:r>
            <a:r>
              <a:rPr lang="it-IT" sz="4000" b="1" spc="-14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nal</a:t>
            </a: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i</a:t>
            </a:r>
            <a:r>
              <a:rPr lang="it-IT" sz="4000" b="1" spc="-37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 </a:t>
            </a:r>
            <a:r>
              <a:rPr lang="it-IT" sz="4000" b="1" spc="-15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p</a:t>
            </a:r>
            <a:r>
              <a:rPr lang="it-IT" sz="4000" b="1" spc="-15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e</a:t>
            </a: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r</a:t>
            </a:r>
            <a:r>
              <a:rPr lang="it-IT" sz="4000" b="1" spc="-31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 </a:t>
            </a:r>
            <a:r>
              <a:rPr lang="it-IT" sz="4000" b="1" spc="-14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i</a:t>
            </a: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l</a:t>
            </a:r>
            <a:r>
              <a:rPr lang="it-IT" sz="4000" b="1" spc="-30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 </a:t>
            </a:r>
            <a:r>
              <a:rPr lang="it-IT" sz="4000" b="1" spc="-14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C</a:t>
            </a:r>
            <a:r>
              <a:rPr lang="it-IT" sz="4000" b="1" spc="-14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u</a:t>
            </a:r>
            <a:r>
              <a:rPr lang="it-IT" sz="4000" b="1" spc="-15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rr</a:t>
            </a:r>
            <a:r>
              <a:rPr lang="it-IT" sz="4000" b="1" spc="-14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i</a:t>
            </a:r>
            <a:r>
              <a:rPr lang="it-IT" sz="4000" b="1" spc="-15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c</a:t>
            </a:r>
            <a:r>
              <a:rPr lang="it-IT" sz="4000" b="1" spc="-140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o</a:t>
            </a:r>
            <a:r>
              <a:rPr lang="it-IT" sz="4000" b="1" spc="-145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l</a:t>
            </a:r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  <a:t>o</a:t>
            </a:r>
            <a:br>
              <a:rPr lang="it-IT" sz="4000" b="1" dirty="0" smtClean="0">
                <a:solidFill>
                  <a:schemeClr val="accent2">
                    <a:lumMod val="75000"/>
                  </a:schemeClr>
                </a:solidFill>
                <a:latin typeface="Ink Free"/>
                <a:cs typeface="Ink Free"/>
              </a:rPr>
            </a:br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olo 2"/>
          <p:cNvSpPr txBox="1">
            <a:spLocks/>
          </p:cNvSpPr>
          <p:nvPr/>
        </p:nvSpPr>
        <p:spPr>
          <a:xfrm>
            <a:off x="882444" y="11861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805" algn="ctr">
              <a:lnSpc>
                <a:spcPct val="100000"/>
              </a:lnSpc>
              <a:spcBef>
                <a:spcPts val="2555"/>
              </a:spcBef>
            </a:pPr>
            <a:r>
              <a:rPr lang="it-IT" sz="6000" b="1" spc="-405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it-IT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1715</Words>
  <Application>Microsoft Office PowerPoint</Application>
  <PresentationFormat>Widescreen</PresentationFormat>
  <Paragraphs>159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Aharoni</vt:lpstr>
      <vt:lpstr>Arial</vt:lpstr>
      <vt:lpstr>Arial Black</vt:lpstr>
      <vt:lpstr>Arial MT</vt:lpstr>
      <vt:lpstr>Calibri</vt:lpstr>
      <vt:lpstr>Calibri Light</vt:lpstr>
      <vt:lpstr>Corbel</vt:lpstr>
      <vt:lpstr>Ink Free</vt:lpstr>
      <vt:lpstr>Trebuchet MS</vt:lpstr>
      <vt:lpstr>Tema di Office</vt:lpstr>
      <vt:lpstr>Esame di Stato 1° Ciclo 2021</vt:lpstr>
      <vt:lpstr>PARLEREMO DI….</vt:lpstr>
      <vt:lpstr>Il colloquio d’esame: quadro normativo dal D.Lgs. 62/2017 all’O.M. Esami di Stato 2021 </vt:lpstr>
      <vt:lpstr>il colloquio d’esame nel d.l.gs. 13 aprile 2017, n. 62</vt:lpstr>
      <vt:lpstr>il colloquio d’esame nel d.m. 741 / 2017</vt:lpstr>
      <vt:lpstr>Indicazioni Nazionali per il Curricolo il profilo finale dello studente alla fine del primo ciclo </vt:lpstr>
      <vt:lpstr>il colloquio d’esame nel d.m. 741 / 2017</vt:lpstr>
      <vt:lpstr>il colloquio d’esame  nell’ordinanza ministeriale 3 marzo 2021, n. 52</vt:lpstr>
      <vt:lpstr>L’AGGANCIO A TRAGUARDI E OBIETTIVI Rileggendo le Indicazioni Nazionali per il Curricolo </vt:lpstr>
      <vt:lpstr>curva pericolosa!</vt:lpstr>
      <vt:lpstr>è un colloquio, non un interrogatorio</vt:lpstr>
      <vt:lpstr>proporre un’esperienza  significativa e quindi formativa  per alunni, docenti, dirigente</vt:lpstr>
      <vt:lpstr>RiPartiamo dalle «Indicazioni Nazionali</vt:lpstr>
      <vt:lpstr>Tre campi di progettazione e verifica</vt:lpstr>
      <vt:lpstr>3   Tre Spunti operativi  Progettare Il colloquio d’esame</vt:lpstr>
      <vt:lpstr>1. Delimitiamo il campo: su cosa vogliamo lavorare?</vt:lpstr>
      <vt:lpstr>Competenze disciplinari e colloquio d’esame Qualche esempio </vt:lpstr>
      <vt:lpstr>2. Una Griglia di Valutazione flessibile</vt:lpstr>
      <vt:lpstr>3. Prepariamo e attiviamo situazioni - Problema</vt:lpstr>
      <vt:lpstr>GRAZIE  PER  L’ATTENZIONE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Esame di Stato 1° Ciclo 2021</dc:title>
  <dc:creator>utente</dc:creator>
  <cp:lastModifiedBy>Enza</cp:lastModifiedBy>
  <cp:revision>26</cp:revision>
  <dcterms:created xsi:type="dcterms:W3CDTF">2021-05-10T14:13:55Z</dcterms:created>
  <dcterms:modified xsi:type="dcterms:W3CDTF">2021-05-31T14:44:37Z</dcterms:modified>
</cp:coreProperties>
</file>