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decreto con le regole sulla gestione dei contagi dopo la fine dello stato di emergenza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2756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64"/>
            <a:ext cx="9524999" cy="686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0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51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62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585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85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52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46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75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1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15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Sezione</vt:lpstr>
      <vt:lpstr>decreto con le regole sulla gestione dei contagi dopo la fine dello stato di emergenza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con le regole sulla gestione dei contagi dopo la fine dello stato di emergenza </dc:title>
  <dc:creator>Utente 1</dc:creator>
  <cp:lastModifiedBy>Utente 1</cp:lastModifiedBy>
  <cp:revision>1</cp:revision>
  <dcterms:created xsi:type="dcterms:W3CDTF">2022-03-28T13:57:02Z</dcterms:created>
  <dcterms:modified xsi:type="dcterms:W3CDTF">2022-03-28T14:06:23Z</dcterms:modified>
</cp:coreProperties>
</file>