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81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9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97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36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87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69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15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57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55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8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21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73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14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65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67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93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5990-8251-49C6-8336-C3CDB8885CDC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AF03-3972-485D-BD5F-1A9EFCDEB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932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316" y="2620034"/>
            <a:ext cx="4438650" cy="3743325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7637417" y="809896"/>
            <a:ext cx="2682240" cy="1140823"/>
          </a:xfrm>
          <a:prstGeom prst="ellipse">
            <a:avLst/>
          </a:prstGeom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07234" y="1026364"/>
            <a:ext cx="234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ILLUMINIAMOCI</a:t>
            </a:r>
          </a:p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D’ENERGIA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57944" y="4136572"/>
            <a:ext cx="4911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UDA  «ILLUMINIAMOCI  D’ENERGIA»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Realizzata dagli alunni della 3B della Scuola Media di Mongrassano Scalo con i Proff. Licursi e Spadafora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04925" y="1533525"/>
            <a:ext cx="4057650" cy="127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44" y="575986"/>
            <a:ext cx="5288434" cy="159571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36" y="1509985"/>
            <a:ext cx="880789" cy="88078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89" y="2688844"/>
            <a:ext cx="880789" cy="88078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253285" y="3129065"/>
            <a:ext cx="318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www.icfagnanocastello.edu.it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68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14425" y="271463"/>
            <a:ext cx="40100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/>
              <a:t>Energie rinnovabili</a:t>
            </a:r>
          </a:p>
          <a:p>
            <a:pPr algn="just"/>
            <a:r>
              <a:rPr lang="it-IT" sz="1400" dirty="0" smtClean="0"/>
              <a:t>Le fonti energetiche rinnovabili , a differenza delle fonti di energia non rinnovabili, sono forme di energia che rispettano le risorse provenienti dal mondo naturale. Non inquinano e non si esauriscono, dal momento che hanno la capacità di rigenerarsi a fine ciclo. Da tempo hanno fatto il loro ingresso anche nel nostro Paese e si stanno sempre più affermando come energia del futuro, a disposizione di tutti, pulita ed economica. 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5775" y="3419475"/>
            <a:ext cx="4924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Energie rinnovabili in Italia</a:t>
            </a:r>
          </a:p>
          <a:p>
            <a:r>
              <a:rPr lang="it-IT" sz="1400" dirty="0" smtClean="0"/>
              <a:t> Nell'ambito del processo di transizione energetica, l’Italia è fra le principali utilizzatrici di energia rinnovabile, in particolare nel 2018 l’Italia si è posizionata al 3° posto in Europa per contributo ai consumi di energia da FER (Fonti Energetiche Rinnovabili) e al 4° posto considerando il contributo ai consumi di energia complessivi. Dal Rapporto 2018 Fonti rinnovabili in Italia e in Europa emerge, inoltre, che tra i cinque principali Paesi UE per consumi energetici complessivi, l’Italia registra nel 2018 il valore più alto in termini di quota coperta da FER (circa 18%).A livello di singole fonti, sul totale delle energie rinnovabili, in Italia (fonte Terna “Statistiche Regionali 2018”):il 52% proviene da risorsa idroelettrica il 23% da solare fotovoltaico il 18% da fonte eolica il 6% da altre fonti (ad es. geotermoelettrica)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24625" y="618708"/>
            <a:ext cx="52863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Energia solare: l’energia solare, sicuramente la più nota tipologia di energia verde, è una fonte di energia ottenuta dal sole, utilizzabile per riscaldare o raffreddare case e ambienti di lavoro. Questa energia del futuro viene già impiegata da tempo anche in Italia sia per accontentare la richiesta di energia da parte di case e uffici. L’energia del sole, che naturalmente è illimitata, viene convertita in energia elettrica attraverso pannelli solari e impianti fotovoltaici. Energia eolica: grazie alle pale eoliche l’energia meccanica prodotta dalla massa di aria spostata dal vento viene convertita in energia elettrica sfruttabile nelle nostre case. Energia geotermica: questa energia pulita sfrutta, attraverso apposite apparecchiature, il calore della terra che si manifesta con fenomeni naturali come sorgenti termali, geyser e soffioni. Energia da biomasse: si tratta della prima energia di tipo rinnovabile utilizzata dall’uomo. L’energia biomasse è infatti quella prodotta da qualsiasi componente di origine biologica, dai microrganismi fino alle piante o agli animali. La legna da ardere ne è un esempio e, anche se si esaurisce, viene considerata rinnovabile perché gli alberi possono essere ripiantati. Energia idroelettrica: anche l’energia idroelettrica è esauribile ma rinnovabile, a patto che l’uomo non la sfrutti in modo esagerato. L’acqua viene impiegata per generare energia, tramite l’installazione di generatori ad asse verticale ed orizzontale. Energia marina: questa energia alternativa rinnovabile è generata dalle correnti oceaniche, in pratica da enormi masse di acqua. Lo sfruttamento dell’energia marina e la sua conversione in energia elettrica avviene, come nel caso dell’energia eolica, grazie all’installazione di generatori ad asse verticale e orizzontale.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461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80</TotalTime>
  <Words>556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Tw Cen MT</vt:lpstr>
      <vt:lpstr>Circuito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9</cp:revision>
  <dcterms:created xsi:type="dcterms:W3CDTF">2023-01-20T09:37:52Z</dcterms:created>
  <dcterms:modified xsi:type="dcterms:W3CDTF">2023-01-20T10:57:54Z</dcterms:modified>
</cp:coreProperties>
</file>