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54D88-4111-4D8D-96A8-2EE542D6FF39}" v="4" dt="2023-01-30T18:06:22.645"/>
    <p1510:client id="{BFB63EDC-945C-4556-B809-E3D62791CDD3}" v="601" dt="2023-01-30T18:00:19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0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7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6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BA67E-913A-07D0-07C4-FA1DAC5B6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804" b="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de-DE" sz="10800">
                <a:solidFill>
                  <a:schemeClr val="bg1"/>
                </a:solidFill>
                <a:cs typeface="Calibri Light"/>
              </a:rPr>
              <a:t> LA MAISON</a:t>
            </a:r>
            <a:endParaRPr lang="de-DE" sz="1080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de-DE" sz="3200">
                <a:solidFill>
                  <a:schemeClr val="bg1"/>
                </a:solidFill>
              </a:rPr>
              <a:t>La MAISON  est la maison en français qui contenir plusiers pièces </a:t>
            </a:r>
          </a:p>
          <a:p>
            <a:pPr algn="ctr"/>
            <a:r>
              <a:rPr lang="de-DE" sz="3200">
                <a:solidFill>
                  <a:schemeClr val="bg1"/>
                </a:solidFill>
              </a:rPr>
              <a:t>La MAISON è la casa in francese che può contenere diverse stanze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èce vide avec plante">
            <a:extLst>
              <a:ext uri="{FF2B5EF4-FFF2-40B4-BE49-F238E27FC236}">
                <a16:creationId xmlns:a16="http://schemas.microsoft.com/office/drawing/2014/main" id="{230A871D-1252-D016-E4AF-CFEAD8200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44C962C-6FCB-C750-D152-C5805C5C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dirty="0"/>
              <a:t>LA CHAMBRE</a:t>
            </a:r>
            <a:br>
              <a:rPr lang="en-US" sz="4300" dirty="0"/>
            </a:br>
            <a:br>
              <a:rPr lang="en-US" sz="4300" dirty="0"/>
            </a:br>
            <a:br>
              <a:rPr lang="en-US" sz="4300" dirty="0"/>
            </a:br>
            <a:r>
              <a:rPr lang="en-US" sz="4300" dirty="0"/>
              <a:t>La chambre </a:t>
            </a:r>
            <a:r>
              <a:rPr lang="en-US" sz="4300" dirty="0" err="1"/>
              <a:t>peut</a:t>
            </a:r>
            <a:r>
              <a:rPr lang="en-US" sz="4300" dirty="0"/>
              <a:t> </a:t>
            </a:r>
            <a:r>
              <a:rPr lang="en-US" sz="4300" dirty="0" err="1"/>
              <a:t>être</a:t>
            </a:r>
            <a:r>
              <a:rPr lang="en-US" sz="4300" dirty="0"/>
              <a:t> : la chambre le salon , la cuisine, la salle à manger </a:t>
            </a:r>
            <a:r>
              <a:rPr lang="en-US" sz="4300" dirty="0" err="1"/>
              <a:t>ect</a:t>
            </a:r>
            <a:r>
              <a:rPr lang="en-US" sz="4300" dirty="0"/>
              <a:t>........ 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ue latérale d’un lit avec une desserte avec un réveil et une lampe blanche posés dessus">
            <a:extLst>
              <a:ext uri="{FF2B5EF4-FFF2-40B4-BE49-F238E27FC236}">
                <a16:creationId xmlns:a16="http://schemas.microsoft.com/office/drawing/2014/main" id="{FD0D51DA-5D08-896B-EAAE-9BC932327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D22A4D-F6A9-3ED9-5421-882B89D4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dirty="0">
                <a:solidFill>
                  <a:schemeClr val="bg1"/>
                </a:solidFill>
              </a:rPr>
              <a:t>La chambre de lit</a:t>
            </a:r>
            <a:br>
              <a:rPr lang="en-US" sz="5100" dirty="0">
                <a:solidFill>
                  <a:schemeClr val="bg1"/>
                </a:solidFill>
              </a:rPr>
            </a:br>
            <a:r>
              <a:rPr lang="en-US" sz="5100" dirty="0">
                <a:solidFill>
                  <a:schemeClr val="bg1"/>
                </a:solidFill>
              </a:rPr>
              <a:t>à L’ </a:t>
            </a:r>
            <a:r>
              <a:rPr lang="en-US" sz="5100" dirty="0" err="1">
                <a:solidFill>
                  <a:schemeClr val="bg1"/>
                </a:solidFill>
              </a:rPr>
              <a:t>INTéRIEUR</a:t>
            </a:r>
            <a:r>
              <a:rPr lang="en-US" sz="5100" dirty="0">
                <a:solidFill>
                  <a:schemeClr val="bg1"/>
                </a:solidFill>
              </a:rPr>
              <a:t> DE LA CHAMBRE DE LIT </a:t>
            </a:r>
            <a:r>
              <a:rPr lang="en-US" sz="5100" dirty="0" err="1">
                <a:solidFill>
                  <a:schemeClr val="bg1"/>
                </a:solidFill>
              </a:rPr>
              <a:t>Vous</a:t>
            </a:r>
            <a:r>
              <a:rPr lang="en-US" sz="5100" dirty="0">
                <a:solidFill>
                  <a:schemeClr val="bg1"/>
                </a:solidFill>
              </a:rPr>
              <a:t> TROUVEREZ : </a:t>
            </a:r>
            <a:br>
              <a:rPr lang="en-US" sz="5100" dirty="0">
                <a:solidFill>
                  <a:schemeClr val="bg1"/>
                </a:solidFill>
              </a:rPr>
            </a:br>
            <a:r>
              <a:rPr lang="en-US" sz="5100" dirty="0">
                <a:solidFill>
                  <a:schemeClr val="bg1"/>
                </a:solidFill>
              </a:rPr>
              <a:t>LE LIT,L’ ARMOIRE,LE BUREAU </a:t>
            </a:r>
            <a:r>
              <a:rPr lang="en-US" sz="5100" dirty="0" err="1">
                <a:solidFill>
                  <a:schemeClr val="bg1"/>
                </a:solidFill>
              </a:rPr>
              <a:t>Ect</a:t>
            </a:r>
            <a:r>
              <a:rPr lang="en-US" sz="5100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Nature morte cuillères en bois dans une carafe sur le comptoir de cuisine">
            <a:extLst>
              <a:ext uri="{FF2B5EF4-FFF2-40B4-BE49-F238E27FC236}">
                <a16:creationId xmlns:a16="http://schemas.microsoft.com/office/drawing/2014/main" id="{4993BCCC-06B6-6628-704F-4E29F6607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A166C8-40BF-D18E-C4D8-5A1D42D0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 CUISINE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 CUISINE PEUT CONTENIR : LA TABLE , LE FRIGO, LA </a:t>
            </a:r>
            <a:r>
              <a:rPr lang="en-US" dirty="0" err="1">
                <a:solidFill>
                  <a:schemeClr val="bg1"/>
                </a:solidFill>
              </a:rPr>
              <a:t>CUISINIèRE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Ect</a:t>
            </a:r>
            <a:r>
              <a:rPr lang="en-US" dirty="0">
                <a:solidFill>
                  <a:schemeClr val="bg1"/>
                </a:solidFill>
              </a:rPr>
              <a:t>....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5" descr="Uovo marrone con uova bianche grandi">
            <a:extLst>
              <a:ext uri="{FF2B5EF4-FFF2-40B4-BE49-F238E27FC236}">
                <a16:creationId xmlns:a16="http://schemas.microsoft.com/office/drawing/2014/main" id="{787AD0CD-F8F5-527A-7971-BE51BE37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324562" y="-1225044"/>
            <a:ext cx="2825986" cy="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Disinfettante per le mani e mascherine">
            <a:extLst>
              <a:ext uri="{FF2B5EF4-FFF2-40B4-BE49-F238E27FC236}">
                <a16:creationId xmlns:a16="http://schemas.microsoft.com/office/drawing/2014/main" id="{66FFF1DE-434A-91D4-3CFC-F6626F020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855" r="-1" b="7854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659EC8-E926-1410-424E-0B2D2EEF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/>
              <a:t>LA SALLE DE BAIN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A4893D-86CA-13B6-1953-8EB30920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La salle de </a:t>
            </a:r>
            <a:r>
              <a:rPr lang="en-US" sz="3200" dirty="0" err="1"/>
              <a:t>bain</a:t>
            </a:r>
            <a:r>
              <a:rPr lang="en-US" sz="3200" dirty="0"/>
              <a:t> </a:t>
            </a:r>
            <a:r>
              <a:rPr lang="en-US" sz="3200" dirty="0" err="1"/>
              <a:t>peut</a:t>
            </a:r>
            <a:r>
              <a:rPr lang="en-US" sz="3200" dirty="0"/>
              <a:t> </a:t>
            </a:r>
            <a:r>
              <a:rPr lang="en-US" sz="3200" dirty="0" err="1"/>
              <a:t>contenir</a:t>
            </a:r>
            <a:r>
              <a:rPr lang="en-US" sz="3200" dirty="0"/>
              <a:t> les toilettes , la douche , le lavabo .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4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The Hand Bold</vt:lpstr>
      <vt:lpstr>The Serif Hand Black</vt:lpstr>
      <vt:lpstr>SketchyVTI</vt:lpstr>
      <vt:lpstr> LA MAISON</vt:lpstr>
      <vt:lpstr>LA CHAMBRE   La chambre peut être : la chambre le salon , la cuisine, la salle à manger ect........ </vt:lpstr>
      <vt:lpstr>La chambre de lit à L’ INTéRIEUR DE LA CHAMBRE DE LIT Vous TROUVEREZ :  LE LIT,L’ ARMOIRE,LE BUREAU Ect...</vt:lpstr>
      <vt:lpstr>LA CUISINE  LA CUISINE PEUT CONTENIR : LA TABLE , LE FRIGO, LA CUISINIèRE Ect.... </vt:lpstr>
      <vt:lpstr>LA SALLE DE BAIN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Giada</dc:creator>
  <cp:lastModifiedBy>Lucia Marino</cp:lastModifiedBy>
  <cp:revision>166</cp:revision>
  <dcterms:created xsi:type="dcterms:W3CDTF">2023-01-30T17:24:35Z</dcterms:created>
  <dcterms:modified xsi:type="dcterms:W3CDTF">2023-04-21T16:35:35Z</dcterms:modified>
</cp:coreProperties>
</file>